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2" r:id="rId3"/>
    <p:sldId id="307" r:id="rId4"/>
    <p:sldId id="315" r:id="rId5"/>
    <p:sldId id="308" r:id="rId6"/>
    <p:sldId id="317" r:id="rId7"/>
    <p:sldId id="309" r:id="rId8"/>
    <p:sldId id="310" r:id="rId9"/>
    <p:sldId id="311" r:id="rId10"/>
    <p:sldId id="302" r:id="rId11"/>
    <p:sldId id="303" r:id="rId12"/>
    <p:sldId id="304" r:id="rId13"/>
    <p:sldId id="305" r:id="rId14"/>
    <p:sldId id="319" r:id="rId15"/>
    <p:sldId id="322" r:id="rId16"/>
    <p:sldId id="321" r:id="rId17"/>
    <p:sldId id="323" r:id="rId18"/>
    <p:sldId id="324" r:id="rId19"/>
    <p:sldId id="313" r:id="rId20"/>
    <p:sldId id="297" r:id="rId21"/>
    <p:sldId id="298" r:id="rId22"/>
    <p:sldId id="299" r:id="rId23"/>
    <p:sldId id="300" r:id="rId24"/>
    <p:sldId id="269" r:id="rId25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161B2F"/>
    <a:srgbClr val="9EC2CA"/>
    <a:srgbClr val="AA3959"/>
    <a:srgbClr val="3167A8"/>
    <a:srgbClr val="1B8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4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67"/>
      </p:cViewPr>
      <p:guideLst>
        <p:guide orient="horz" pos="21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9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59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104959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59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58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1049588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58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z="1200">
                <a:sym typeface="+mn-ea"/>
              </a:rPr>
              <a:t>Click to edit Master text style</a:t>
            </a:r>
            <a:endParaRPr lang="zh-CN" altLang="en-US" sz="1200"/>
          </a:p>
          <a:p>
            <a:pPr lvl="1"/>
            <a:r>
              <a:rPr lang="zh-CN" altLang="en-US" sz="1200">
                <a:sym typeface="+mn-ea"/>
              </a:rPr>
              <a:t>Second level</a:t>
            </a:r>
            <a:endParaRPr lang="zh-CN" altLang="en-US" sz="1200"/>
          </a:p>
          <a:p>
            <a:pPr lvl="2"/>
            <a:r>
              <a:rPr lang="zh-CN" altLang="en-US" sz="1200">
                <a:sym typeface="+mn-ea"/>
              </a:rPr>
              <a:t>Third level</a:t>
            </a:r>
            <a:endParaRPr lang="zh-CN" altLang="en-US" sz="1200"/>
          </a:p>
          <a:p>
            <a:pPr lvl="3"/>
            <a:r>
              <a:rPr lang="zh-CN" altLang="en-US" sz="1200">
                <a:sym typeface="+mn-ea"/>
              </a:rPr>
              <a:t>Fourth level</a:t>
            </a:r>
            <a:endParaRPr lang="zh-CN" altLang="en-US" sz="1200"/>
          </a:p>
          <a:p>
            <a:pPr lvl="4"/>
            <a:r>
              <a:rPr lang="zh-CN" altLang="en-US" sz="1200"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104959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59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>
                <a:sym typeface="+mn-ea"/>
              </a:rPr>
              <a:t>Click to edit Master text style</a:t>
            </a:r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543FEB3B-8107-4AE8-BA84-B6393BDA70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Click to edit Master text style</a:t>
            </a:r>
            <a:endParaRPr lang="zh-CN" altLang="en-US"/>
          </a:p>
        </p:txBody>
      </p:sp>
      <p:sp>
        <p:nvSpPr>
          <p:cNvPr id="1048591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Click to edit Master text style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104859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9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9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543FEB3B-8107-4AE8-BA84-B6393BDA70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44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Click to edit Master text style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Click to edit Master text style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543FEB3B-8107-4AE8-BA84-B6393BDA70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454" y="2700862"/>
            <a:ext cx="9387197" cy="448049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6" name="矩形 738"/>
          <p:cNvSpPr/>
          <p:nvPr/>
        </p:nvSpPr>
        <p:spPr>
          <a:xfrm>
            <a:off x="4781006" y="2171636"/>
            <a:ext cx="7410994" cy="1371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7" name="矩形 739"/>
          <p:cNvSpPr/>
          <p:nvPr/>
        </p:nvSpPr>
        <p:spPr>
          <a:xfrm>
            <a:off x="4454434" y="2171635"/>
            <a:ext cx="326572" cy="1371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89" name="文本框 758"/>
          <p:cNvSpPr txBox="1"/>
          <p:nvPr/>
        </p:nvSpPr>
        <p:spPr>
          <a:xfrm>
            <a:off x="6205900" y="3639568"/>
            <a:ext cx="5373688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dist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sz="1400" b="0" i="0" dirty="0">
                <a:solidFill>
                  <a:srgbClr val="D9D9D9"/>
                </a:solidFill>
                <a:effectLst/>
                <a:latin typeface="arial" panose="020B0604020202020204" pitchFamily="34" charset="0"/>
              </a:rPr>
              <a:t> a series of illustrations</a:t>
            </a:r>
            <a:endParaRPr kumimoji="0" lang="zh-CN" altLang="en-US" sz="1400" kern="1200" cap="none" spc="0" normalizeH="0" baseline="0" noProof="0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57"/>
          <p:cNvSpPr txBox="1"/>
          <p:nvPr/>
        </p:nvSpPr>
        <p:spPr>
          <a:xfrm>
            <a:off x="5090311" y="2416732"/>
            <a:ext cx="6489277" cy="83099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IN" altLang="zh-CN" sz="4800" b="1" dirty="0">
                <a:solidFill>
                  <a:srgbClr val="161B2F"/>
                </a:solidFill>
                <a:latin typeface="Lucida Handwriting" panose="03010101010101010101" pitchFamily="66" charset="0"/>
                <a:ea typeface="微软雅黑" panose="020B0503020204020204" pitchFamily="34" charset="-122"/>
              </a:rPr>
              <a:t>CARTOONISATION</a:t>
            </a:r>
            <a:endParaRPr lang="zh-CN" altLang="en-US" sz="4800" b="1" dirty="0">
              <a:solidFill>
                <a:srgbClr val="161B2F"/>
              </a:solidFill>
              <a:latin typeface="Lucida Handwriting" panose="03010101010101010101" pitchFamily="66" charset="0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5CA2D-090F-4571-A37F-EA40DCDD4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2">
            <a:off x="10274404" y="4156440"/>
            <a:ext cx="1391990" cy="2411346"/>
          </a:xfrm>
          <a:prstGeom prst="rect">
            <a:avLst/>
          </a:prstGeom>
          <a:ln>
            <a:solidFill>
              <a:srgbClr val="9EC2CA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A3C467-8EB9-43D4-9F11-7C6934EB9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59">
            <a:off x="9181063" y="4239118"/>
            <a:ext cx="1391990" cy="2411347"/>
          </a:xfrm>
          <a:prstGeom prst="rect">
            <a:avLst/>
          </a:prstGeom>
          <a:ln>
            <a:solidFill>
              <a:srgbClr val="D9D9D9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9"/>
          <p:cNvPicPr>
            <a:picLocks noChangeAspect="1"/>
          </p:cNvPicPr>
          <p:nvPr/>
        </p:nvPicPr>
        <p:blipFill>
          <a:blip r:embed="rId2"/>
          <a:srcRect r="24411"/>
          <a:stretch>
            <a:fillRect/>
          </a:stretch>
        </p:blipFill>
        <p:spPr>
          <a:xfrm>
            <a:off x="-92120" y="-455548"/>
            <a:ext cx="12284120" cy="767359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椭圆 4"/>
          <p:cNvSpPr/>
          <p:nvPr/>
        </p:nvSpPr>
        <p:spPr>
          <a:xfrm>
            <a:off x="3382963" y="788988"/>
            <a:ext cx="5353050" cy="53530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665538" y="1071563"/>
            <a:ext cx="4787900" cy="4787900"/>
          </a:xfrm>
          <a:prstGeom prst="ellipse">
            <a:avLst/>
          </a:prstGeom>
          <a:solidFill>
            <a:srgbClr val="16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12528" y="3208338"/>
            <a:ext cx="4740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kern="1200" cap="none" spc="0" normalizeH="0" baseline="0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SCOPE</a:t>
            </a:r>
            <a:endParaRPr kumimoji="0" lang="zh-CN" altLang="en-US" sz="54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29263" y="1865313"/>
            <a:ext cx="1060450" cy="10620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b="1" dirty="0">
                <a:solidFill>
                  <a:srgbClr val="161B2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570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06016" y="836595"/>
            <a:ext cx="2432304" cy="579908"/>
          </a:xfrm>
        </p:spPr>
        <p:txBody>
          <a:bodyPr>
            <a:normAutofit fontScale="90000"/>
          </a:bodyPr>
          <a:lstStyle/>
          <a:p>
            <a:r>
              <a:rPr lang="en-US" dirty="0"/>
              <a:t>cartoons</a:t>
            </a:r>
          </a:p>
        </p:txBody>
      </p:sp>
      <p:sp>
        <p:nvSpPr>
          <p:cNvPr id="253" name="Teardrop 1">
            <a:extLst>
              <a:ext uri="{FF2B5EF4-FFF2-40B4-BE49-F238E27FC236}">
                <a16:creationId xmlns:a16="http://schemas.microsoft.com/office/drawing/2014/main" id="{2CFF9F59-77A0-48C8-B1A2-052BB59CC934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Teardrop 1">
            <a:extLst>
              <a:ext uri="{FF2B5EF4-FFF2-40B4-BE49-F238E27FC236}">
                <a16:creationId xmlns:a16="http://schemas.microsoft.com/office/drawing/2014/main" id="{F0C7674E-B0DB-4013-855E-FAA3C863206F}"/>
              </a:ext>
            </a:extLst>
          </p:cNvPr>
          <p:cNvSpPr/>
          <p:nvPr/>
        </p:nvSpPr>
        <p:spPr>
          <a:xfrm rot="21068837" flipH="1">
            <a:off x="7608662" y="3233372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Teardrop 1">
            <a:extLst>
              <a:ext uri="{FF2B5EF4-FFF2-40B4-BE49-F238E27FC236}">
                <a16:creationId xmlns:a16="http://schemas.microsoft.com/office/drawing/2014/main" id="{07CC2B3A-96CF-4EDE-8CE5-49BA44E7916C}"/>
              </a:ext>
            </a:extLst>
          </p:cNvPr>
          <p:cNvSpPr/>
          <p:nvPr/>
        </p:nvSpPr>
        <p:spPr>
          <a:xfrm flipH="1">
            <a:off x="3068157" y="419823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Teardrop 1">
            <a:extLst>
              <a:ext uri="{FF2B5EF4-FFF2-40B4-BE49-F238E27FC236}">
                <a16:creationId xmlns:a16="http://schemas.microsoft.com/office/drawing/2014/main" id="{CDB007B2-F35F-4009-92A8-7E6EF66EF11E}"/>
              </a:ext>
            </a:extLst>
          </p:cNvPr>
          <p:cNvSpPr/>
          <p:nvPr/>
        </p:nvSpPr>
        <p:spPr>
          <a:xfrm flipH="1">
            <a:off x="4443627" y="309483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ardrop 1">
            <a:extLst>
              <a:ext uri="{FF2B5EF4-FFF2-40B4-BE49-F238E27FC236}">
                <a16:creationId xmlns:a16="http://schemas.microsoft.com/office/drawing/2014/main" id="{63EE3438-3E65-477F-BA4B-BE0C91D7A9C7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Freeform 7">
            <a:extLst>
              <a:ext uri="{FF2B5EF4-FFF2-40B4-BE49-F238E27FC236}">
                <a16:creationId xmlns:a16="http://schemas.microsoft.com/office/drawing/2014/main" id="{04D586D2-AB3E-4405-BDE2-F04C7727D1BF}"/>
              </a:ext>
            </a:extLst>
          </p:cNvPr>
          <p:cNvSpPr/>
          <p:nvPr/>
        </p:nvSpPr>
        <p:spPr>
          <a:xfrm>
            <a:off x="3981517" y="1785222"/>
            <a:ext cx="4345540" cy="482740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4194" h="6130085">
                <a:moveTo>
                  <a:pt x="0" y="6130085"/>
                </a:moveTo>
                <a:cubicBezTo>
                  <a:pt x="2366425" y="2121069"/>
                  <a:pt x="4153604" y="3601206"/>
                  <a:pt x="5684194" y="0"/>
                </a:cubicBezTo>
              </a:path>
            </a:pathLst>
          </a:custGeom>
          <a:ln w="889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9" name="Group 8">
            <a:extLst>
              <a:ext uri="{FF2B5EF4-FFF2-40B4-BE49-F238E27FC236}">
                <a16:creationId xmlns:a16="http://schemas.microsoft.com/office/drawing/2014/main" id="{96979829-447B-4780-AA51-239620DBC9FD}"/>
              </a:ext>
            </a:extLst>
          </p:cNvPr>
          <p:cNvGrpSpPr/>
          <p:nvPr/>
        </p:nvGrpSpPr>
        <p:grpSpPr>
          <a:xfrm>
            <a:off x="5655309" y="2270962"/>
            <a:ext cx="1417711" cy="766943"/>
            <a:chOff x="3995936" y="1994356"/>
            <a:chExt cx="1417711" cy="766943"/>
          </a:xfrm>
        </p:grpSpPr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A7AB8A8C-1389-4562-A8BC-4A09E697E997}"/>
                </a:ext>
              </a:extLst>
            </p:cNvPr>
            <p:cNvSpPr txBox="1"/>
            <p:nvPr/>
          </p:nvSpPr>
          <p:spPr>
            <a:xfrm>
              <a:off x="4377232" y="2176524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D41EC4E6-160A-45AF-86B2-839843FAD42D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Education</a:t>
              </a:r>
              <a:endParaRPr lang="ko-KR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cs typeface="Arial" pitchFamily="34" charset="0"/>
              </a:endParaRPr>
            </a:p>
          </p:txBody>
        </p:sp>
      </p:grpSp>
      <p:grpSp>
        <p:nvGrpSpPr>
          <p:cNvPr id="262" name="Group 11">
            <a:extLst>
              <a:ext uri="{FF2B5EF4-FFF2-40B4-BE49-F238E27FC236}">
                <a16:creationId xmlns:a16="http://schemas.microsoft.com/office/drawing/2014/main" id="{FFA68275-943B-436E-99CA-13EE4C7A3262}"/>
              </a:ext>
            </a:extLst>
          </p:cNvPr>
          <p:cNvGrpSpPr/>
          <p:nvPr/>
        </p:nvGrpSpPr>
        <p:grpSpPr>
          <a:xfrm>
            <a:off x="4401687" y="3213703"/>
            <a:ext cx="1553940" cy="828520"/>
            <a:chOff x="4037876" y="1885450"/>
            <a:chExt cx="1553940" cy="828520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C0DF38A1-0170-43E5-85FD-9E536A2DC855}"/>
                </a:ext>
              </a:extLst>
            </p:cNvPr>
            <p:cNvSpPr txBox="1"/>
            <p:nvPr/>
          </p:nvSpPr>
          <p:spPr>
            <a:xfrm>
              <a:off x="4548537" y="212919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D5D626-AEB5-492E-8B1C-60B5965A6359}"/>
                </a:ext>
              </a:extLst>
            </p:cNvPr>
            <p:cNvSpPr txBox="1"/>
            <p:nvPr/>
          </p:nvSpPr>
          <p:spPr>
            <a:xfrm>
              <a:off x="4037876" y="1885450"/>
              <a:ext cx="1553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Entertainment</a:t>
              </a:r>
              <a:endParaRPr lang="ko-KR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cs typeface="Arial" pitchFamily="34" charset="0"/>
              </a:endParaRPr>
            </a:p>
          </p:txBody>
        </p:sp>
      </p:grpSp>
      <p:grpSp>
        <p:nvGrpSpPr>
          <p:cNvPr id="265" name="Group 14">
            <a:extLst>
              <a:ext uri="{FF2B5EF4-FFF2-40B4-BE49-F238E27FC236}">
                <a16:creationId xmlns:a16="http://schemas.microsoft.com/office/drawing/2014/main" id="{554E0C72-32AA-4069-9427-F42FA29B1C90}"/>
              </a:ext>
            </a:extLst>
          </p:cNvPr>
          <p:cNvGrpSpPr/>
          <p:nvPr/>
        </p:nvGrpSpPr>
        <p:grpSpPr>
          <a:xfrm>
            <a:off x="3064186" y="4359194"/>
            <a:ext cx="1417711" cy="766943"/>
            <a:chOff x="3995936" y="1994356"/>
            <a:chExt cx="1417711" cy="766943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358802F2-36D4-4D41-90A2-D46234DEC257}"/>
                </a:ext>
              </a:extLst>
            </p:cNvPr>
            <p:cNvSpPr txBox="1"/>
            <p:nvPr/>
          </p:nvSpPr>
          <p:spPr>
            <a:xfrm>
              <a:off x="4377232" y="2176524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58AC483-CCF0-467C-AA4E-65EF73AB287F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Social Media</a:t>
              </a:r>
              <a:endParaRPr lang="ko-KR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cs typeface="Arial" pitchFamily="34" charset="0"/>
              </a:endParaRPr>
            </a:p>
          </p:txBody>
        </p:sp>
      </p:grpSp>
      <p:grpSp>
        <p:nvGrpSpPr>
          <p:cNvPr id="268" name="Group 17">
            <a:extLst>
              <a:ext uri="{FF2B5EF4-FFF2-40B4-BE49-F238E27FC236}">
                <a16:creationId xmlns:a16="http://schemas.microsoft.com/office/drawing/2014/main" id="{65452FBD-3591-4C7A-9C5E-D9839E4468AA}"/>
              </a:ext>
            </a:extLst>
          </p:cNvPr>
          <p:cNvGrpSpPr/>
          <p:nvPr/>
        </p:nvGrpSpPr>
        <p:grpSpPr>
          <a:xfrm>
            <a:off x="5798568" y="5058602"/>
            <a:ext cx="1417711" cy="732719"/>
            <a:chOff x="3995936" y="1994356"/>
            <a:chExt cx="1417711" cy="732719"/>
          </a:xfrm>
        </p:grpSpPr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67D2B25-B4D6-4B06-8DBA-08265295EC4B}"/>
                </a:ext>
              </a:extLst>
            </p:cNvPr>
            <p:cNvSpPr txBox="1"/>
            <p:nvPr/>
          </p:nvSpPr>
          <p:spPr>
            <a:xfrm>
              <a:off x="4377232" y="2142300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0460F5C-DA88-4ED2-89FB-3EE6210FCC3C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Business</a:t>
              </a:r>
              <a:endParaRPr lang="ko-KR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cs typeface="Arial" pitchFamily="34" charset="0"/>
              </a:endParaRPr>
            </a:p>
          </p:txBody>
        </p:sp>
      </p:grpSp>
      <p:grpSp>
        <p:nvGrpSpPr>
          <p:cNvPr id="271" name="Group 20">
            <a:extLst>
              <a:ext uri="{FF2B5EF4-FFF2-40B4-BE49-F238E27FC236}">
                <a16:creationId xmlns:a16="http://schemas.microsoft.com/office/drawing/2014/main" id="{D6000432-1AE3-4F56-A8B5-508D74573E7B}"/>
              </a:ext>
            </a:extLst>
          </p:cNvPr>
          <p:cNvGrpSpPr/>
          <p:nvPr/>
        </p:nvGrpSpPr>
        <p:grpSpPr>
          <a:xfrm>
            <a:off x="7639922" y="3432337"/>
            <a:ext cx="1417711" cy="729039"/>
            <a:chOff x="3995936" y="1994356"/>
            <a:chExt cx="1417711" cy="729039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2D87BE2B-5C6B-4AEA-B68F-3C31D1654B8A}"/>
                </a:ext>
              </a:extLst>
            </p:cNvPr>
            <p:cNvSpPr txBox="1"/>
            <p:nvPr/>
          </p:nvSpPr>
          <p:spPr>
            <a:xfrm>
              <a:off x="4377232" y="2138620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544A3EC0-D002-4A67-A5D6-428DF8D0961A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itchFamily="34" charset="0"/>
                </a:rPr>
                <a:t>Sharing Ideas</a:t>
              </a:r>
              <a:endParaRPr lang="ko-KR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866AC15E-5693-49CE-9BB3-B9647DAF030D}"/>
              </a:ext>
            </a:extLst>
          </p:cNvPr>
          <p:cNvSpPr txBox="1"/>
          <p:nvPr/>
        </p:nvSpPr>
        <p:spPr>
          <a:xfrm>
            <a:off x="2464415" y="1331912"/>
            <a:ext cx="2964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Cartoons helps the kids to grasp the concepts more easily through Videos, Games, Moral stories makes learning fun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B6C0FC9B-6999-49E8-A8B3-397F2B4E198F}"/>
              </a:ext>
            </a:extLst>
          </p:cNvPr>
          <p:cNvSpPr txBox="1"/>
          <p:nvPr/>
        </p:nvSpPr>
        <p:spPr>
          <a:xfrm>
            <a:off x="998270" y="2651929"/>
            <a:ext cx="3149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Totally monopolizes the field of entertainment which includes Movies, Shows, Political commentary and visual wit in magazines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3B6ECDC1-A424-4B46-B922-E6FFE5E18B43}"/>
              </a:ext>
            </a:extLst>
          </p:cNvPr>
          <p:cNvSpPr txBox="1"/>
          <p:nvPr/>
        </p:nvSpPr>
        <p:spPr>
          <a:xfrm>
            <a:off x="9362251" y="3123460"/>
            <a:ext cx="2248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Acts as a medium of communication and makes to understand the concepts easily.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480D92A8-67D8-42A0-BD96-16FEDA12E077}"/>
              </a:ext>
            </a:extLst>
          </p:cNvPr>
          <p:cNvSpPr txBox="1"/>
          <p:nvPr/>
        </p:nvSpPr>
        <p:spPr>
          <a:xfrm>
            <a:off x="7471808" y="5121214"/>
            <a:ext cx="2372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Plays a premier role in marketing by Posters, Logos, Pamphlets, Banners etc.. Creates a proper finish.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4002080C-AF61-44A3-A324-E2913E65DBCD}"/>
              </a:ext>
            </a:extLst>
          </p:cNvPr>
          <p:cNvSpPr txBox="1"/>
          <p:nvPr/>
        </p:nvSpPr>
        <p:spPr>
          <a:xfrm>
            <a:off x="201168" y="4146267"/>
            <a:ext cx="27639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Cartoons drive the social media through Memes, GIFs makes the conversation interesting and helps in making beautiful memories.</a:t>
            </a:r>
          </a:p>
        </p:txBody>
      </p:sp>
      <p:sp>
        <p:nvSpPr>
          <p:cNvPr id="279" name="Isosceles Triangle 28">
            <a:extLst>
              <a:ext uri="{FF2B5EF4-FFF2-40B4-BE49-F238E27FC236}">
                <a16:creationId xmlns:a16="http://schemas.microsoft.com/office/drawing/2014/main" id="{4A4ABDAA-7789-4C29-8A9C-D647D95BD559}"/>
              </a:ext>
            </a:extLst>
          </p:cNvPr>
          <p:cNvSpPr/>
          <p:nvPr/>
        </p:nvSpPr>
        <p:spPr>
          <a:xfrm rot="1371778">
            <a:off x="8020413" y="1487364"/>
            <a:ext cx="613288" cy="5286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Graphic 7" descr="Books">
            <a:extLst>
              <a:ext uri="{FF2B5EF4-FFF2-40B4-BE49-F238E27FC236}">
                <a16:creationId xmlns:a16="http://schemas.microsoft.com/office/drawing/2014/main" id="{6E07CCE9-67EC-4CC4-A283-89D460F47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60830">
            <a:off x="6192472" y="3248141"/>
            <a:ext cx="567665" cy="567665"/>
          </a:xfrm>
          <a:prstGeom prst="rect">
            <a:avLst/>
          </a:prstGeom>
        </p:spPr>
      </p:pic>
      <p:pic>
        <p:nvPicPr>
          <p:cNvPr id="12" name="Graphic 11" descr="Drama">
            <a:extLst>
              <a:ext uri="{FF2B5EF4-FFF2-40B4-BE49-F238E27FC236}">
                <a16:creationId xmlns:a16="http://schemas.microsoft.com/office/drawing/2014/main" id="{3C3D5310-AAAC-4F4E-AA33-D5447B6D1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61124">
            <a:off x="4813359" y="4271969"/>
            <a:ext cx="564204" cy="564204"/>
          </a:xfrm>
          <a:prstGeom prst="rect">
            <a:avLst/>
          </a:prstGeom>
        </p:spPr>
      </p:pic>
      <p:pic>
        <p:nvPicPr>
          <p:cNvPr id="15" name="Graphic 14" descr="Connections">
            <a:extLst>
              <a:ext uri="{FF2B5EF4-FFF2-40B4-BE49-F238E27FC236}">
                <a16:creationId xmlns:a16="http://schemas.microsoft.com/office/drawing/2014/main" id="{73235577-6FD0-4883-A793-C014878BE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79174">
            <a:off x="3565993" y="5340061"/>
            <a:ext cx="622647" cy="622647"/>
          </a:xfrm>
          <a:prstGeom prst="rect">
            <a:avLst/>
          </a:prstGeom>
        </p:spPr>
      </p:pic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B304D090-126C-42E3-A433-25768BF25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99424">
            <a:off x="4979369" y="5187077"/>
            <a:ext cx="704438" cy="704438"/>
          </a:xfrm>
          <a:prstGeom prst="rect">
            <a:avLst/>
          </a:prstGeom>
        </p:spPr>
      </p:pic>
      <p:pic>
        <p:nvPicPr>
          <p:cNvPr id="19" name="Graphic 18" descr="Share">
            <a:extLst>
              <a:ext uri="{FF2B5EF4-FFF2-40B4-BE49-F238E27FC236}">
                <a16:creationId xmlns:a16="http://schemas.microsoft.com/office/drawing/2014/main" id="{DE34AD6A-2FE6-4A0B-AD08-9BEA1EA17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18556">
            <a:off x="6775760" y="3944981"/>
            <a:ext cx="501756" cy="5017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2DFD14-23A2-44BD-AFD2-A873D770608E}"/>
              </a:ext>
            </a:extLst>
          </p:cNvPr>
          <p:cNvSpPr/>
          <p:nvPr/>
        </p:nvSpPr>
        <p:spPr>
          <a:xfrm>
            <a:off x="0" y="73718"/>
            <a:ext cx="12192000" cy="785606"/>
          </a:xfrm>
          <a:prstGeom prst="rect">
            <a:avLst/>
          </a:prstGeom>
          <a:solidFill>
            <a:srgbClr val="161B2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SCOPE</a:t>
            </a:r>
            <a:endParaRPr lang="en-IN" sz="4000" b="1" dirty="0"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2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9"/>
          <p:cNvPicPr>
            <a:picLocks noChangeAspect="1"/>
          </p:cNvPicPr>
          <p:nvPr/>
        </p:nvPicPr>
        <p:blipFill>
          <a:blip r:embed="rId2"/>
          <a:srcRect r="24411"/>
          <a:stretch>
            <a:fillRect/>
          </a:stretch>
        </p:blipFill>
        <p:spPr>
          <a:xfrm>
            <a:off x="-475296" y="-549275"/>
            <a:ext cx="12853987" cy="802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椭圆 4"/>
          <p:cNvSpPr/>
          <p:nvPr/>
        </p:nvSpPr>
        <p:spPr>
          <a:xfrm>
            <a:off x="3382963" y="788988"/>
            <a:ext cx="5353050" cy="53530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665538" y="1071563"/>
            <a:ext cx="4787900" cy="4787900"/>
          </a:xfrm>
          <a:prstGeom prst="ellipse">
            <a:avLst/>
          </a:prstGeom>
          <a:solidFill>
            <a:srgbClr val="16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55254" y="3208338"/>
            <a:ext cx="4634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LITERATURE</a:t>
            </a:r>
            <a:r>
              <a:rPr lang="zh-CN" altLang="en-US" sz="5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SURVEY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529263" y="1865313"/>
            <a:ext cx="1060450" cy="10620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b="1" dirty="0">
                <a:solidFill>
                  <a:srgbClr val="161B2F"/>
                </a:solidFill>
              </a:rPr>
              <a:t>4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161B2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80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0F8003-D44C-4256-9AFC-55D6393B2842}"/>
              </a:ext>
            </a:extLst>
          </p:cNvPr>
          <p:cNvSpPr/>
          <p:nvPr/>
        </p:nvSpPr>
        <p:spPr>
          <a:xfrm>
            <a:off x="83599" y="134305"/>
            <a:ext cx="3769310" cy="7534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LITERATURE SURVEY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5AFC13-C324-47A5-B77C-F89CBEA987FF}"/>
              </a:ext>
            </a:extLst>
          </p:cNvPr>
          <p:cNvSpPr/>
          <p:nvPr/>
        </p:nvSpPr>
        <p:spPr>
          <a:xfrm>
            <a:off x="1680842" y="1706732"/>
            <a:ext cx="3284738" cy="481613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defTabSz="1216025">
              <a:lnSpc>
                <a:spcPct val="120000"/>
              </a:lnSpc>
              <a:spcBef>
                <a:spcPct val="20000"/>
              </a:spcBef>
            </a:pP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 defTabSz="1216025">
              <a:lnSpc>
                <a:spcPct val="120000"/>
              </a:lnSpc>
              <a:spcBef>
                <a:spcPct val="20000"/>
              </a:spcBef>
            </a:pP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Mismatch of colour with original image.</a:t>
            </a:r>
            <a:endParaRPr lang="en-IN" sz="20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Fuzzy cartoon images and vague output.</a:t>
            </a: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Highly  complicated tools and methods.</a:t>
            </a: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Portrait HD images can’t be generated.</a:t>
            </a:r>
            <a:endParaRPr lang="en-IN" sz="20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GB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IN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IN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lvl="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lvl="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altLang="zh-CN" sz="1600" b="1" dirty="0">
              <a:solidFill>
                <a:srgbClr val="44546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lvl="0" indent="-285750" algn="just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altLang="zh-CN" sz="1600" dirty="0">
              <a:solidFill>
                <a:srgbClr val="44546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DC1D0C-9350-4024-BBF0-85BCCA42B317}"/>
              </a:ext>
            </a:extLst>
          </p:cNvPr>
          <p:cNvSpPr/>
          <p:nvPr/>
        </p:nvSpPr>
        <p:spPr>
          <a:xfrm>
            <a:off x="2375516" y="1997474"/>
            <a:ext cx="1746683" cy="621438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Demerits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44A615-4BA4-4B79-AAC8-4DC81A3A07BE}"/>
              </a:ext>
            </a:extLst>
          </p:cNvPr>
          <p:cNvSpPr/>
          <p:nvPr/>
        </p:nvSpPr>
        <p:spPr>
          <a:xfrm>
            <a:off x="7492751" y="1706732"/>
            <a:ext cx="3746379" cy="48871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/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Improving quality of image with perfect colour code and efficiency.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Extracting images with more clarity and smoothness.</a:t>
            </a:r>
            <a:endParaRPr lang="en-IN" sz="20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Reduce complicacy in creation of cartoons by using deep learning concepts like white box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cartoonisation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Production of defined HD image.</a:t>
            </a:r>
            <a:endParaRPr lang="en-IN" sz="20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9660D0-06F3-48B7-B9A4-83BD0498258A}"/>
              </a:ext>
            </a:extLst>
          </p:cNvPr>
          <p:cNvSpPr/>
          <p:nvPr/>
        </p:nvSpPr>
        <p:spPr>
          <a:xfrm>
            <a:off x="8513683" y="1895381"/>
            <a:ext cx="1704513" cy="58148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remium Vector | Confirmation and cancellation check icon collection.  gradient green and red 3d marks.">
            <a:extLst>
              <a:ext uri="{FF2B5EF4-FFF2-40B4-BE49-F238E27FC236}">
                <a16:creationId xmlns:a16="http://schemas.microsoft.com/office/drawing/2014/main" id="{C523B3FC-2128-49BA-BBD4-D70033CF2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20355" r="31974" b="15577"/>
          <a:stretch/>
        </p:blipFill>
        <p:spPr bwMode="auto">
          <a:xfrm>
            <a:off x="398015" y="3594345"/>
            <a:ext cx="1109709" cy="104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ur Steps to Update Your IVR Process">
            <a:extLst>
              <a:ext uri="{FF2B5EF4-FFF2-40B4-BE49-F238E27FC236}">
                <a16:creationId xmlns:a16="http://schemas.microsoft.com/office/drawing/2014/main" id="{648755ED-E0E8-4B00-BD7A-03776CC55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065" y="3594345"/>
            <a:ext cx="1752570" cy="10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1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8FEE4B-EAC1-4D3B-A779-0DBDF99A0058}"/>
              </a:ext>
            </a:extLst>
          </p:cNvPr>
          <p:cNvSpPr/>
          <p:nvPr/>
        </p:nvSpPr>
        <p:spPr>
          <a:xfrm>
            <a:off x="71022" y="116549"/>
            <a:ext cx="11546149" cy="780096"/>
          </a:xfrm>
          <a:prstGeom prst="roundRect">
            <a:avLst/>
          </a:prstGeom>
          <a:solidFill>
            <a:srgbClr val="161B2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07A05E-91FE-401C-941B-628C35C2FB2E}"/>
              </a:ext>
            </a:extLst>
          </p:cNvPr>
          <p:cNvSpPr/>
          <p:nvPr/>
        </p:nvSpPr>
        <p:spPr>
          <a:xfrm>
            <a:off x="841528" y="213064"/>
            <a:ext cx="10005135" cy="780096"/>
          </a:xfrm>
          <a:prstGeom prst="round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LITERTURE SURVEY</a:t>
            </a:r>
            <a:endParaRPr lang="en-IN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D081D6-F0F7-430C-817B-6BCD1B0F04C1}"/>
              </a:ext>
            </a:extLst>
          </p:cNvPr>
          <p:cNvSpPr/>
          <p:nvPr/>
        </p:nvSpPr>
        <p:spPr>
          <a:xfrm>
            <a:off x="5397624" y="1429305"/>
            <a:ext cx="6356411" cy="19996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altLang="zh-CN" sz="2000" dirty="0">
              <a:solidFill>
                <a:srgbClr val="44546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42900" lvl="0" indent="-342900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It is not applicable for full body image as it concentrates on only selfie cartoons or </a:t>
            </a:r>
            <a:r>
              <a:rPr lang="en-US" altLang="zh-CN" sz="2000" dirty="0" err="1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animes</a:t>
            </a:r>
            <a:endParaRPr lang="en-US" altLang="zh-CN" sz="2000" dirty="0">
              <a:solidFill>
                <a:srgbClr val="44546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lvl="0" indent="-285750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videos</a:t>
            </a: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can’t be </a:t>
            </a:r>
            <a:r>
              <a:rPr lang="en-US" altLang="zh-CN" sz="2000" dirty="0" err="1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cartoonised</a:t>
            </a: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and there can be some color mismatch</a:t>
            </a:r>
            <a:endParaRPr lang="en-US" altLang="zh-CN" sz="20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86150" lvl="7" indent="-285750" algn="ctr">
              <a:buFont typeface="Wingdings" panose="05000000000000000000" pitchFamily="2" charset="2"/>
              <a:buChar char="q"/>
            </a:pPr>
            <a:endParaRPr lang="en-IN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BD83FE-B85C-48A9-8CB3-39478FCA46C5}"/>
              </a:ext>
            </a:extLst>
          </p:cNvPr>
          <p:cNvSpPr/>
          <p:nvPr/>
        </p:nvSpPr>
        <p:spPr>
          <a:xfrm>
            <a:off x="337351" y="4516514"/>
            <a:ext cx="6152225" cy="19841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would further improve the quality of the image by giving them perfect color code and make it applicable for a wide range of inputs which include complex images with more efficiency.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Foxfield Special School">
            <a:extLst>
              <a:ext uri="{FF2B5EF4-FFF2-40B4-BE49-F238E27FC236}">
                <a16:creationId xmlns:a16="http://schemas.microsoft.com/office/drawing/2014/main" id="{FD350727-6EFC-4492-BCB5-1028DCA081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1631">
            <a:off x="6930104" y="3935821"/>
            <a:ext cx="4158630" cy="20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remium Vector | Confirmation and cancellation check icon collection.  gradient green and red 3d marks.">
            <a:extLst>
              <a:ext uri="{FF2B5EF4-FFF2-40B4-BE49-F238E27FC236}">
                <a16:creationId xmlns:a16="http://schemas.microsoft.com/office/drawing/2014/main" id="{3D5A10A3-E2CD-4862-88FC-D4D743CC9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20355" r="31974" b="15577"/>
          <a:stretch/>
        </p:blipFill>
        <p:spPr bwMode="auto">
          <a:xfrm>
            <a:off x="1694155" y="1429305"/>
            <a:ext cx="2722218" cy="25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85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8FEE4B-EAC1-4D3B-A779-0DBDF99A0058}"/>
              </a:ext>
            </a:extLst>
          </p:cNvPr>
          <p:cNvSpPr/>
          <p:nvPr/>
        </p:nvSpPr>
        <p:spPr>
          <a:xfrm>
            <a:off x="71022" y="116549"/>
            <a:ext cx="11546149" cy="780096"/>
          </a:xfrm>
          <a:prstGeom prst="roundRect">
            <a:avLst/>
          </a:prstGeom>
          <a:solidFill>
            <a:srgbClr val="161B2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07A05E-91FE-401C-941B-628C35C2FB2E}"/>
              </a:ext>
            </a:extLst>
          </p:cNvPr>
          <p:cNvSpPr/>
          <p:nvPr/>
        </p:nvSpPr>
        <p:spPr>
          <a:xfrm>
            <a:off x="841528" y="213064"/>
            <a:ext cx="10005135" cy="780096"/>
          </a:xfrm>
          <a:prstGeom prst="round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LITERTURE SURVEY</a:t>
            </a:r>
            <a:endParaRPr lang="en-IN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D081D6-F0F7-430C-817B-6BCD1B0F04C1}"/>
              </a:ext>
            </a:extLst>
          </p:cNvPr>
          <p:cNvSpPr/>
          <p:nvPr/>
        </p:nvSpPr>
        <p:spPr>
          <a:xfrm>
            <a:off x="5130917" y="1532752"/>
            <a:ext cx="6574015" cy="19841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1216025">
              <a:lnSpc>
                <a:spcPct val="120000"/>
              </a:lnSpc>
              <a:spcBef>
                <a:spcPct val="20000"/>
              </a:spcBef>
            </a:pPr>
            <a:endParaRPr lang="en-US" altLang="zh-CN" sz="2000" dirty="0">
              <a:solidFill>
                <a:srgbClr val="44546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black and white cartooned sketch.</a:t>
            </a:r>
          </a:p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only the outline sketch of the image given, but not the clear detailed sketch of the image</a:t>
            </a:r>
            <a:r>
              <a:rPr lang="en-US" sz="2000" dirty="0"/>
              <a:t>.</a:t>
            </a:r>
            <a:endParaRPr lang="en-IN" sz="2000" dirty="0"/>
          </a:p>
          <a:p>
            <a:pPr marL="3486150" lvl="7" indent="-285750" algn="ctr">
              <a:buFont typeface="Wingdings" panose="05000000000000000000" pitchFamily="2" charset="2"/>
              <a:buChar char="q"/>
            </a:pPr>
            <a:endParaRPr lang="en-IN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BD83FE-B85C-48A9-8CB3-39478FCA46C5}"/>
              </a:ext>
            </a:extLst>
          </p:cNvPr>
          <p:cNvSpPr/>
          <p:nvPr/>
        </p:nvSpPr>
        <p:spPr>
          <a:xfrm>
            <a:off x="307391" y="4367245"/>
            <a:ext cx="6152225" cy="19841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project would consider every component of the images into account and the image would be extracted with extra clarity and smoothness.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Free Update Cliparts, Download Free Update Cliparts png images, Free  ClipArts on Clipart Library">
            <a:extLst>
              <a:ext uri="{FF2B5EF4-FFF2-40B4-BE49-F238E27FC236}">
                <a16:creationId xmlns:a16="http://schemas.microsoft.com/office/drawing/2014/main" id="{A2E08DED-AE37-4074-8E43-977FFC92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817" l="1050" r="100000">
                        <a14:foregroundMark x1="44619" y1="37278" x2="46457" y2="59467"/>
                        <a14:foregroundMark x1="69029" y1="17456" x2="71654" y2="62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6819">
            <a:off x="7117029" y="3604034"/>
            <a:ext cx="362902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F8398-D399-43AC-BF4F-CDC64600CD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04" y="1520316"/>
            <a:ext cx="2283874" cy="22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5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8FEE4B-EAC1-4D3B-A779-0DBDF99A0058}"/>
              </a:ext>
            </a:extLst>
          </p:cNvPr>
          <p:cNvSpPr/>
          <p:nvPr/>
        </p:nvSpPr>
        <p:spPr>
          <a:xfrm>
            <a:off x="71022" y="116549"/>
            <a:ext cx="11546149" cy="780096"/>
          </a:xfrm>
          <a:prstGeom prst="roundRect">
            <a:avLst/>
          </a:prstGeom>
          <a:solidFill>
            <a:srgbClr val="161B2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07A05E-91FE-401C-941B-628C35C2FB2E}"/>
              </a:ext>
            </a:extLst>
          </p:cNvPr>
          <p:cNvSpPr/>
          <p:nvPr/>
        </p:nvSpPr>
        <p:spPr>
          <a:xfrm>
            <a:off x="841528" y="213064"/>
            <a:ext cx="10005135" cy="780096"/>
          </a:xfrm>
          <a:prstGeom prst="round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LITERTURE SURVEY</a:t>
            </a:r>
            <a:endParaRPr lang="en-IN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D081D6-F0F7-430C-817B-6BCD1B0F04C1}"/>
              </a:ext>
            </a:extLst>
          </p:cNvPr>
          <p:cNvSpPr/>
          <p:nvPr/>
        </p:nvSpPr>
        <p:spPr>
          <a:xfrm>
            <a:off x="4944862" y="1429305"/>
            <a:ext cx="6809173" cy="19996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Complexity </a:t>
            </a: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is more in making cartoons by using these </a:t>
            </a:r>
            <a:r>
              <a:rPr lang="en-US" altLang="zh-CN" sz="2000" b="1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tools </a:t>
            </a: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such as </a:t>
            </a:r>
            <a:r>
              <a:rPr lang="en-US" altLang="zh-CN" sz="2000" dirty="0" err="1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ToonNet</a:t>
            </a: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, cartoon shader etc..</a:t>
            </a:r>
            <a:r>
              <a:rPr lang="zh-CN" altLang="en-US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  <a:endParaRPr lang="en-US" altLang="zh-CN" sz="2000" dirty="0">
              <a:solidFill>
                <a:srgbClr val="44546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BD83FE-B85C-48A9-8CB3-39478FCA46C5}"/>
              </a:ext>
            </a:extLst>
          </p:cNvPr>
          <p:cNvSpPr/>
          <p:nvPr/>
        </p:nvSpPr>
        <p:spPr>
          <a:xfrm>
            <a:off x="337351" y="4516514"/>
            <a:ext cx="6152225" cy="19841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would further improve the quality of the image and reduce the complexity of tools by using python and a clear cartoon will be generated without any complex tools.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Free Update Cliparts, Download Free Update Cliparts png images, Free  ClipArts on Clipart Library">
            <a:extLst>
              <a:ext uri="{FF2B5EF4-FFF2-40B4-BE49-F238E27FC236}">
                <a16:creationId xmlns:a16="http://schemas.microsoft.com/office/drawing/2014/main" id="{4636EED4-482D-4967-96C7-B209BBFCB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817" l="1050" r="100000">
                        <a14:foregroundMark x1="44619" y1="37278" x2="46457" y2="59467"/>
                        <a14:foregroundMark x1="69029" y1="17456" x2="71654" y2="62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2418">
            <a:off x="7460434" y="3682726"/>
            <a:ext cx="3501732" cy="310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remium Vector | Confirmation and cancellation check icon collection.  gradient green and red 3d marks.">
            <a:extLst>
              <a:ext uri="{FF2B5EF4-FFF2-40B4-BE49-F238E27FC236}">
                <a16:creationId xmlns:a16="http://schemas.microsoft.com/office/drawing/2014/main" id="{5D8D6975-6CA2-48DB-85ED-189992411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20355" r="31974" b="15577"/>
          <a:stretch/>
        </p:blipFill>
        <p:spPr bwMode="auto">
          <a:xfrm>
            <a:off x="1466492" y="1499914"/>
            <a:ext cx="2572847" cy="241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2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8FEE4B-EAC1-4D3B-A779-0DBDF99A0058}"/>
              </a:ext>
            </a:extLst>
          </p:cNvPr>
          <p:cNvSpPr/>
          <p:nvPr/>
        </p:nvSpPr>
        <p:spPr>
          <a:xfrm>
            <a:off x="71022" y="116549"/>
            <a:ext cx="11546149" cy="780096"/>
          </a:xfrm>
          <a:prstGeom prst="roundRect">
            <a:avLst/>
          </a:prstGeom>
          <a:solidFill>
            <a:srgbClr val="161B2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07A05E-91FE-401C-941B-628C35C2FB2E}"/>
              </a:ext>
            </a:extLst>
          </p:cNvPr>
          <p:cNvSpPr/>
          <p:nvPr/>
        </p:nvSpPr>
        <p:spPr>
          <a:xfrm>
            <a:off x="841528" y="213064"/>
            <a:ext cx="10005135" cy="780096"/>
          </a:xfrm>
          <a:prstGeom prst="round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LITERTURE SURVEY</a:t>
            </a:r>
            <a:endParaRPr lang="en-IN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D081D6-F0F7-430C-817B-6BCD1B0F04C1}"/>
              </a:ext>
            </a:extLst>
          </p:cNvPr>
          <p:cNvSpPr/>
          <p:nvPr/>
        </p:nvSpPr>
        <p:spPr>
          <a:xfrm>
            <a:off x="5043156" y="1348326"/>
            <a:ext cx="6574015" cy="19841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Using this white box </a:t>
            </a:r>
            <a:r>
              <a:rPr lang="en-US" altLang="zh-CN" sz="2000" dirty="0" err="1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cartoonisation</a:t>
            </a: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model directly fit the training data decreased its generality and stylization ability, causing bad cases in some situations.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BD83FE-B85C-48A9-8CB3-39478FCA46C5}"/>
              </a:ext>
            </a:extLst>
          </p:cNvPr>
          <p:cNvSpPr/>
          <p:nvPr/>
        </p:nvSpPr>
        <p:spPr>
          <a:xfrm>
            <a:off x="108767" y="4435947"/>
            <a:ext cx="6152225" cy="19841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improved by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OpenCV is a cross-platform library used for computer vision. It include applications like video and image capturing and processing.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Free Update Cliparts, Download Free Update Cliparts png images, Free  ClipArts on Clipart Library">
            <a:extLst>
              <a:ext uri="{FF2B5EF4-FFF2-40B4-BE49-F238E27FC236}">
                <a16:creationId xmlns:a16="http://schemas.microsoft.com/office/drawing/2014/main" id="{92BEF531-6FCA-48A4-A951-AFA2A4E1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817" l="1050" r="100000">
                        <a14:foregroundMark x1="44619" y1="37278" x2="46457" y2="59467"/>
                        <a14:foregroundMark x1="69029" y1="17456" x2="71654" y2="62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4884">
            <a:off x="7269565" y="3524328"/>
            <a:ext cx="362902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remium Vector | Confirmation and cancellation check icon collection.  gradient green and red 3d marks.">
            <a:extLst>
              <a:ext uri="{FF2B5EF4-FFF2-40B4-BE49-F238E27FC236}">
                <a16:creationId xmlns:a16="http://schemas.microsoft.com/office/drawing/2014/main" id="{529DBF54-6378-4DB5-9C65-6EAC4B814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20355" r="31974" b="15577"/>
          <a:stretch/>
        </p:blipFill>
        <p:spPr bwMode="auto">
          <a:xfrm>
            <a:off x="1134863" y="1440118"/>
            <a:ext cx="2735802" cy="25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98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8FEE4B-EAC1-4D3B-A779-0DBDF99A0058}"/>
              </a:ext>
            </a:extLst>
          </p:cNvPr>
          <p:cNvSpPr/>
          <p:nvPr/>
        </p:nvSpPr>
        <p:spPr>
          <a:xfrm>
            <a:off x="71022" y="116549"/>
            <a:ext cx="11546149" cy="780096"/>
          </a:xfrm>
          <a:prstGeom prst="roundRect">
            <a:avLst/>
          </a:prstGeom>
          <a:solidFill>
            <a:srgbClr val="161B2F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07A05E-91FE-401C-941B-628C35C2FB2E}"/>
              </a:ext>
            </a:extLst>
          </p:cNvPr>
          <p:cNvSpPr/>
          <p:nvPr/>
        </p:nvSpPr>
        <p:spPr>
          <a:xfrm>
            <a:off x="841528" y="213064"/>
            <a:ext cx="10005135" cy="780096"/>
          </a:xfrm>
          <a:prstGeom prst="round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LITERTURE SURVEY</a:t>
            </a:r>
            <a:endParaRPr lang="en-IN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D081D6-F0F7-430C-817B-6BCD1B0F04C1}"/>
              </a:ext>
            </a:extLst>
          </p:cNvPr>
          <p:cNvSpPr/>
          <p:nvPr/>
        </p:nvSpPr>
        <p:spPr>
          <a:xfrm>
            <a:off x="4944862" y="1553592"/>
            <a:ext cx="6809173" cy="18754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portrait HD images cannot be produced .</a:t>
            </a:r>
          </a:p>
          <a:p>
            <a:pPr marL="342900" lvl="0" indent="-342900"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image of living things are more complicated to </a:t>
            </a:r>
            <a:r>
              <a:rPr lang="en-US" altLang="zh-CN" sz="2000" dirty="0" err="1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cartoonify</a:t>
            </a:r>
            <a:r>
              <a:rPr lang="en-US" altLang="zh-CN" sz="2000" dirty="0">
                <a:solidFill>
                  <a:srgbClr val="4454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BD83FE-B85C-48A9-8CB3-39478FCA46C5}"/>
              </a:ext>
            </a:extLst>
          </p:cNvPr>
          <p:cNvSpPr/>
          <p:nvPr/>
        </p:nvSpPr>
        <p:spPr>
          <a:xfrm>
            <a:off x="337351" y="4516514"/>
            <a:ext cx="6152225" cy="19841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paper would focus more on generating a portrait of defined HD image.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would be able to create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cartoonised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videos also with great efficiency.</a:t>
            </a: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Free Update Cliparts, Download Free Update Cliparts png images, Free  ClipArts on Clipart Library">
            <a:extLst>
              <a:ext uri="{FF2B5EF4-FFF2-40B4-BE49-F238E27FC236}">
                <a16:creationId xmlns:a16="http://schemas.microsoft.com/office/drawing/2014/main" id="{BADA06F7-060D-472C-99E1-E329CD096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817" l="1050" r="100000">
                        <a14:foregroundMark x1="44619" y1="37278" x2="46457" y2="59467"/>
                        <a14:foregroundMark x1="69029" y1="17456" x2="71654" y2="62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084" y="3638549"/>
            <a:ext cx="362902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remium Vector | Confirmation and cancellation check icon collection.  gradient green and red 3d marks.">
            <a:extLst>
              <a:ext uri="{FF2B5EF4-FFF2-40B4-BE49-F238E27FC236}">
                <a16:creationId xmlns:a16="http://schemas.microsoft.com/office/drawing/2014/main" id="{7D89EC60-A20B-45AE-95FE-60510F36D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9" t="20355" r="31974" b="15577"/>
          <a:stretch/>
        </p:blipFill>
        <p:spPr bwMode="auto">
          <a:xfrm>
            <a:off x="1117105" y="1553591"/>
            <a:ext cx="2620394" cy="245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797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文本框 5"/>
          <p:cNvSpPr txBox="1"/>
          <p:nvPr/>
        </p:nvSpPr>
        <p:spPr>
          <a:xfrm>
            <a:off x="288608" y="276225"/>
            <a:ext cx="1516380" cy="3581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161B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</a:t>
            </a:r>
          </a:p>
        </p:txBody>
      </p:sp>
      <p:sp>
        <p:nvSpPr>
          <p:cNvPr id="1048834" name="Title 1"/>
          <p:cNvSpPr txBox="1"/>
          <p:nvPr/>
        </p:nvSpPr>
        <p:spPr>
          <a:xfrm>
            <a:off x="6450042" y="2075967"/>
            <a:ext cx="3334038" cy="907200"/>
          </a:xfrm>
          <a:prstGeom prst="rect">
            <a:avLst/>
          </a:prstGeom>
        </p:spPr>
        <p:txBody>
          <a:bodyPr lIns="121920" tIns="60960" rIns="121920" bIns="6096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3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265" b="0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161B2F"/>
                </a:solidFill>
                <a:effectLst/>
                <a:uLnTx/>
                <a:uFillTx/>
                <a:latin typeface="Bebas Neue" pitchFamily="34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1048837" name="矩形 13"/>
          <p:cNvSpPr/>
          <p:nvPr/>
        </p:nvSpPr>
        <p:spPr>
          <a:xfrm>
            <a:off x="6467570" y="3021927"/>
            <a:ext cx="5048569" cy="120609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Cartoon images and videos from the real time images and videos that we feed into it. 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can be used to create animated gif, comic books etc..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318E12-42EC-42F6-AEEE-3E293874573A}"/>
              </a:ext>
            </a:extLst>
          </p:cNvPr>
          <p:cNvCxnSpPr>
            <a:cxnSpLocks/>
          </p:cNvCxnSpPr>
          <p:nvPr/>
        </p:nvCxnSpPr>
        <p:spPr>
          <a:xfrm flipH="1">
            <a:off x="1444215" y="0"/>
            <a:ext cx="64914" cy="45847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D9E127-A1AB-41E0-A00D-93EDD3C09322}"/>
              </a:ext>
            </a:extLst>
          </p:cNvPr>
          <p:cNvCxnSpPr/>
          <p:nvPr/>
        </p:nvCxnSpPr>
        <p:spPr>
          <a:xfrm>
            <a:off x="2852529" y="0"/>
            <a:ext cx="0" cy="43467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C7E59D-CDB6-4770-8B8E-0D86E10785FE}"/>
              </a:ext>
            </a:extLst>
          </p:cNvPr>
          <p:cNvCxnSpPr/>
          <p:nvPr/>
        </p:nvCxnSpPr>
        <p:spPr>
          <a:xfrm>
            <a:off x="4167986" y="0"/>
            <a:ext cx="0" cy="35383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9D78B40-C84D-4E24-95C8-95F01D8E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23" y="3650400"/>
            <a:ext cx="1931497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847C7B-91A2-4074-895D-F1F4F189E4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86" y="1303200"/>
            <a:ext cx="1933200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4943FA-C191-4B5C-A8FF-DF42D1581C2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97" r="1519" b="-1"/>
          <a:stretch/>
        </p:blipFill>
        <p:spPr>
          <a:xfrm>
            <a:off x="1865380" y="2420800"/>
            <a:ext cx="1933200" cy="288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09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矩形 4"/>
          <p:cNvSpPr/>
          <p:nvPr/>
        </p:nvSpPr>
        <p:spPr>
          <a:xfrm>
            <a:off x="231774" y="220663"/>
            <a:ext cx="3915447" cy="7511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839" name="文本框 5"/>
          <p:cNvSpPr txBox="1"/>
          <p:nvPr/>
        </p:nvSpPr>
        <p:spPr>
          <a:xfrm>
            <a:off x="481060" y="368018"/>
            <a:ext cx="3225563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IN" altLang="zh-CN" sz="2800" b="1" dirty="0">
                <a:solidFill>
                  <a:srgbClr val="161B2F"/>
                </a:solidFill>
                <a:latin typeface="Lucida Handwriting" panose="03010101010101010101" pitchFamily="66" charset="0"/>
                <a:ea typeface="微软雅黑" panose="020B0503020204020204" pitchFamily="34" charset="-122"/>
              </a:rPr>
              <a:t>Group Members</a:t>
            </a:r>
            <a:endParaRPr lang="zh-CN" altLang="en-US" sz="2800" b="1" dirty="0">
              <a:solidFill>
                <a:srgbClr val="161B2F"/>
              </a:solidFill>
              <a:latin typeface="Lucida Handwriting" panose="03010101010101010101" pitchFamily="66" charset="0"/>
              <a:ea typeface="微软雅黑" panose="020B0503020204020204" pitchFamily="34" charset="-122"/>
            </a:endParaRPr>
          </a:p>
        </p:txBody>
      </p:sp>
      <p:sp>
        <p:nvSpPr>
          <p:cNvPr id="1048840" name="Rectangle 3@|1FFC:4308095|FBC:16777215|LFC:16777215|LBC:16777215"/>
          <p:cNvSpPr/>
          <p:nvPr/>
        </p:nvSpPr>
        <p:spPr>
          <a:xfrm>
            <a:off x="952500" y="1781969"/>
            <a:ext cx="4624388" cy="365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1" name="Rectangle 4@|1FFC:4308095|FBC:16777215|LFC:16777215|LBC:16777215"/>
          <p:cNvSpPr/>
          <p:nvPr/>
        </p:nvSpPr>
        <p:spPr>
          <a:xfrm>
            <a:off x="4638675" y="788227"/>
            <a:ext cx="938213" cy="9382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2" name="Rectangle 46@|1FFC:1554685|FBC:16777215|LFC:16777215|LBC:16777215"/>
          <p:cNvSpPr/>
          <p:nvPr/>
        </p:nvSpPr>
        <p:spPr>
          <a:xfrm>
            <a:off x="952500" y="2811251"/>
            <a:ext cx="4624388" cy="3651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3" name="Rectangle 47@|1FFC:1554685|FBC:16777215|LFC:16777215|LBC:16777215"/>
          <p:cNvSpPr/>
          <p:nvPr/>
        </p:nvSpPr>
        <p:spPr>
          <a:xfrm>
            <a:off x="4638674" y="1833562"/>
            <a:ext cx="938213" cy="936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4" name="Rectangle 51@|1FFC:14657585|FBC:16777215|LFC:16777215|LBC:16777215"/>
          <p:cNvSpPr/>
          <p:nvPr/>
        </p:nvSpPr>
        <p:spPr>
          <a:xfrm>
            <a:off x="952500" y="3891511"/>
            <a:ext cx="4624388" cy="365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5" name="Rectangle 52@|1FFC:14657585|FBC:16777215|LFC:16777215|LBC:16777215"/>
          <p:cNvSpPr/>
          <p:nvPr/>
        </p:nvSpPr>
        <p:spPr>
          <a:xfrm>
            <a:off x="4638674" y="2897407"/>
            <a:ext cx="938213" cy="9382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6" name="Rectangle 56@|1FFC:2381804|FBC:16777215|LFC:16777215|LBC:16777215"/>
          <p:cNvSpPr/>
          <p:nvPr/>
        </p:nvSpPr>
        <p:spPr>
          <a:xfrm>
            <a:off x="952500" y="4935258"/>
            <a:ext cx="4624388" cy="3651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7" name="Rectangle 57@|1FFC:2381804|FBC:16777215|LFC:16777215|LBC:16777215"/>
          <p:cNvSpPr/>
          <p:nvPr/>
        </p:nvSpPr>
        <p:spPr>
          <a:xfrm>
            <a:off x="4638674" y="3971510"/>
            <a:ext cx="938213" cy="93821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53" name="TextBox 13"/>
          <p:cNvSpPr txBox="1"/>
          <p:nvPr/>
        </p:nvSpPr>
        <p:spPr>
          <a:xfrm>
            <a:off x="973817" y="1233407"/>
            <a:ext cx="3571603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NIVEDHITHA D P</a:t>
            </a:r>
          </a:p>
        </p:txBody>
      </p:sp>
      <p:sp>
        <p:nvSpPr>
          <p:cNvPr id="1048855" name="TextBox 13"/>
          <p:cNvSpPr txBox="1"/>
          <p:nvPr/>
        </p:nvSpPr>
        <p:spPr>
          <a:xfrm>
            <a:off x="973137" y="2237392"/>
            <a:ext cx="3174085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JAYASHREE S</a:t>
            </a:r>
          </a:p>
        </p:txBody>
      </p:sp>
      <p:sp>
        <p:nvSpPr>
          <p:cNvPr id="1048857" name="TextBox 13"/>
          <p:cNvSpPr txBox="1"/>
          <p:nvPr/>
        </p:nvSpPr>
        <p:spPr>
          <a:xfrm>
            <a:off x="952500" y="5270040"/>
            <a:ext cx="2566897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JANANI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SRI J</a:t>
            </a:r>
          </a:p>
        </p:txBody>
      </p:sp>
      <p:sp>
        <p:nvSpPr>
          <p:cNvPr id="1048859" name="TextBox 13"/>
          <p:cNvSpPr txBox="1"/>
          <p:nvPr/>
        </p:nvSpPr>
        <p:spPr>
          <a:xfrm>
            <a:off x="952500" y="3148281"/>
            <a:ext cx="4052349" cy="49244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NAGALLA NIKITHA</a:t>
            </a:r>
          </a:p>
        </p:txBody>
      </p:sp>
      <p:sp>
        <p:nvSpPr>
          <p:cNvPr id="28" name="Rectangle 52@|1FFC:14657585|FBC:16777215|LFC:16777215|LBC:16777215">
            <a:extLst>
              <a:ext uri="{FF2B5EF4-FFF2-40B4-BE49-F238E27FC236}">
                <a16:creationId xmlns:a16="http://schemas.microsoft.com/office/drawing/2014/main" id="{81603169-9C16-4311-90B2-FBEA1C8A85FC}"/>
              </a:ext>
            </a:extLst>
          </p:cNvPr>
          <p:cNvSpPr/>
          <p:nvPr/>
        </p:nvSpPr>
        <p:spPr>
          <a:xfrm>
            <a:off x="4638674" y="5005897"/>
            <a:ext cx="938213" cy="9382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9" name="Rectangle 56@|1FFC:2381804|FBC:16777215|LFC:16777215|LBC:16777215">
            <a:extLst>
              <a:ext uri="{FF2B5EF4-FFF2-40B4-BE49-F238E27FC236}">
                <a16:creationId xmlns:a16="http://schemas.microsoft.com/office/drawing/2014/main" id="{CB0A4409-0DEF-4E91-9156-312DACA5C50D}"/>
              </a:ext>
            </a:extLst>
          </p:cNvPr>
          <p:cNvSpPr/>
          <p:nvPr/>
        </p:nvSpPr>
        <p:spPr>
          <a:xfrm>
            <a:off x="973137" y="6004709"/>
            <a:ext cx="4624388" cy="3651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9D53A451-2F8F-4A82-8E9E-F6C8CC5FF924}"/>
              </a:ext>
            </a:extLst>
          </p:cNvPr>
          <p:cNvSpPr txBox="1"/>
          <p:nvPr/>
        </p:nvSpPr>
        <p:spPr>
          <a:xfrm>
            <a:off x="973137" y="4181219"/>
            <a:ext cx="2438400" cy="49244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KAVIYA S</a:t>
            </a:r>
          </a:p>
        </p:txBody>
      </p:sp>
      <p:sp>
        <p:nvSpPr>
          <p:cNvPr id="32" name="KSO_Shape">
            <a:extLst>
              <a:ext uri="{FF2B5EF4-FFF2-40B4-BE49-F238E27FC236}">
                <a16:creationId xmlns:a16="http://schemas.microsoft.com/office/drawing/2014/main" id="{BE9EB5E1-4388-436A-85E5-D45B019C8942}"/>
              </a:ext>
            </a:extLst>
          </p:cNvPr>
          <p:cNvSpPr/>
          <p:nvPr/>
        </p:nvSpPr>
        <p:spPr bwMode="auto">
          <a:xfrm>
            <a:off x="4878079" y="939989"/>
            <a:ext cx="489051" cy="621834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  <p:sp>
        <p:nvSpPr>
          <p:cNvPr id="33" name="KSO_Shape">
            <a:extLst>
              <a:ext uri="{FF2B5EF4-FFF2-40B4-BE49-F238E27FC236}">
                <a16:creationId xmlns:a16="http://schemas.microsoft.com/office/drawing/2014/main" id="{9E21AE0B-EDEA-4319-910C-B33812BA2348}"/>
              </a:ext>
            </a:extLst>
          </p:cNvPr>
          <p:cNvSpPr/>
          <p:nvPr/>
        </p:nvSpPr>
        <p:spPr bwMode="auto">
          <a:xfrm>
            <a:off x="4904584" y="2037319"/>
            <a:ext cx="462546" cy="557442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rgbClr val="16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  <p:sp>
        <p:nvSpPr>
          <p:cNvPr id="34" name="KSO_Shape">
            <a:extLst>
              <a:ext uri="{FF2B5EF4-FFF2-40B4-BE49-F238E27FC236}">
                <a16:creationId xmlns:a16="http://schemas.microsoft.com/office/drawing/2014/main" id="{0BD5053E-7E99-4DC3-A94A-5DE8C30B9FD5}"/>
              </a:ext>
            </a:extLst>
          </p:cNvPr>
          <p:cNvSpPr/>
          <p:nvPr/>
        </p:nvSpPr>
        <p:spPr bwMode="auto">
          <a:xfrm>
            <a:off x="4871122" y="3040464"/>
            <a:ext cx="489051" cy="621834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  <p:sp>
        <p:nvSpPr>
          <p:cNvPr id="35" name="KSO_Shape">
            <a:extLst>
              <a:ext uri="{FF2B5EF4-FFF2-40B4-BE49-F238E27FC236}">
                <a16:creationId xmlns:a16="http://schemas.microsoft.com/office/drawing/2014/main" id="{0F41A731-B131-4222-A1CB-D463005DB7D9}"/>
              </a:ext>
            </a:extLst>
          </p:cNvPr>
          <p:cNvSpPr/>
          <p:nvPr/>
        </p:nvSpPr>
        <p:spPr bwMode="auto">
          <a:xfrm>
            <a:off x="4884374" y="4148603"/>
            <a:ext cx="462546" cy="557442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rgbClr val="16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  <p:sp>
        <p:nvSpPr>
          <p:cNvPr id="36" name="KSO_Shape">
            <a:extLst>
              <a:ext uri="{FF2B5EF4-FFF2-40B4-BE49-F238E27FC236}">
                <a16:creationId xmlns:a16="http://schemas.microsoft.com/office/drawing/2014/main" id="{E7B08C33-DF5E-4852-8E9A-673FD891D1D1}"/>
              </a:ext>
            </a:extLst>
          </p:cNvPr>
          <p:cNvSpPr/>
          <p:nvPr/>
        </p:nvSpPr>
        <p:spPr bwMode="auto">
          <a:xfrm>
            <a:off x="4865197" y="5146299"/>
            <a:ext cx="489051" cy="621834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E7473C-2A1E-4AB3-84E5-1F35C235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91" y="2354845"/>
            <a:ext cx="5557329" cy="3139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B78D7-5806-47F4-A22E-BDCD24DF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01" y="2354845"/>
            <a:ext cx="5581008" cy="3139317"/>
          </a:xfrm>
          <a:prstGeom prst="rect">
            <a:avLst/>
          </a:prstGeom>
        </p:spPr>
      </p:pic>
      <p:sp>
        <p:nvSpPr>
          <p:cNvPr id="8" name="Rectangle 16">
            <a:extLst>
              <a:ext uri="{FF2B5EF4-FFF2-40B4-BE49-F238E27FC236}">
                <a16:creationId xmlns:a16="http://schemas.microsoft.com/office/drawing/2014/main" id="{2BF786DE-C6AA-4683-B470-F19BC1238704}"/>
              </a:ext>
            </a:extLst>
          </p:cNvPr>
          <p:cNvSpPr/>
          <p:nvPr/>
        </p:nvSpPr>
        <p:spPr>
          <a:xfrm>
            <a:off x="0" y="1656521"/>
            <a:ext cx="12192000" cy="4535967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8B7AC733-260B-4FB3-B6D9-41EE92BDC5F6}"/>
              </a:ext>
            </a:extLst>
          </p:cNvPr>
          <p:cNvSpPr/>
          <p:nvPr/>
        </p:nvSpPr>
        <p:spPr>
          <a:xfrm>
            <a:off x="899852" y="1270483"/>
            <a:ext cx="4190806" cy="772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rgbClr val="161B2F"/>
                </a:solidFill>
                <a:latin typeface="Segoe UI Semilight" panose="020B0402040204020203" pitchFamily="34" charset="0"/>
                <a:ea typeface="Microsoft JhengHei UI Light" panose="020B0304030504040204" pitchFamily="34" charset="-120"/>
                <a:cs typeface="Segoe UI Semilight" panose="020B0402040204020203" pitchFamily="34" charset="0"/>
              </a:rPr>
              <a:t>Real time image</a:t>
            </a:r>
            <a:endParaRPr lang="zh-CN" altLang="en-US" sz="2800" dirty="0">
              <a:solidFill>
                <a:srgbClr val="161B2F"/>
              </a:solidFill>
              <a:latin typeface="Segoe UI Semilight" panose="020B0402040204020203" pitchFamily="34" charset="0"/>
              <a:ea typeface="Microsoft JhengHei UI Light" panose="020B03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90E47716-928D-4B7A-A05D-46B2DCA18F74}"/>
              </a:ext>
            </a:extLst>
          </p:cNvPr>
          <p:cNvSpPr/>
          <p:nvPr/>
        </p:nvSpPr>
        <p:spPr>
          <a:xfrm>
            <a:off x="7089502" y="1233612"/>
            <a:ext cx="4190806" cy="772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zh-CN" sz="2800" dirty="0">
                <a:solidFill>
                  <a:srgbClr val="161B2F"/>
                </a:solidFill>
                <a:latin typeface="Segoe UI Semilight" panose="020B0402040204020203" pitchFamily="34" charset="0"/>
                <a:ea typeface="Microsoft JhengHei UI Light" panose="020B0304030504040204" pitchFamily="34" charset="-120"/>
                <a:cs typeface="Segoe UI Semilight" panose="020B0402040204020203" pitchFamily="34" charset="0"/>
              </a:rPr>
              <a:t>Cartooned image</a:t>
            </a:r>
            <a:endParaRPr lang="zh-CN" altLang="en-US" sz="2800" dirty="0">
              <a:solidFill>
                <a:srgbClr val="161B2F"/>
              </a:solidFill>
              <a:latin typeface="Segoe UI Semilight" panose="020B0402040204020203" pitchFamily="34" charset="0"/>
              <a:ea typeface="Microsoft JhengHei UI Light" panose="020B03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DAE73E3E-A62F-4857-881D-E6C003DE8ECB}"/>
              </a:ext>
            </a:extLst>
          </p:cNvPr>
          <p:cNvSpPr/>
          <p:nvPr/>
        </p:nvSpPr>
        <p:spPr>
          <a:xfrm>
            <a:off x="231774" y="220662"/>
            <a:ext cx="2206625" cy="627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D8434F91-7E07-41F2-BB91-12E4C491B59C}"/>
              </a:ext>
            </a:extLst>
          </p:cNvPr>
          <p:cNvSpPr/>
          <p:nvPr/>
        </p:nvSpPr>
        <p:spPr>
          <a:xfrm>
            <a:off x="216591" y="220662"/>
            <a:ext cx="1994590" cy="627476"/>
          </a:xfrm>
          <a:prstGeom prst="rect">
            <a:avLst/>
          </a:prstGeom>
          <a:solidFill>
            <a:srgbClr val="161B2F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chemeClr val="bg1"/>
                </a:solidFill>
                <a:latin typeface="Lucida Handwriting" panose="03010101010101010101" pitchFamily="66" charset="0"/>
                <a:ea typeface="微软雅黑" panose="020B0503020204020204" pitchFamily="34" charset="-122"/>
              </a:rPr>
              <a:t>RESULTS</a:t>
            </a:r>
            <a:endParaRPr lang="zh-CN" altLang="en-US" sz="2800" dirty="0">
              <a:solidFill>
                <a:schemeClr val="bg1"/>
              </a:solidFill>
              <a:latin typeface="Lucida Handwriting" panose="03010101010101010101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1002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2BF786DE-C6AA-4683-B470-F19BC1238704}"/>
              </a:ext>
            </a:extLst>
          </p:cNvPr>
          <p:cNvSpPr/>
          <p:nvPr/>
        </p:nvSpPr>
        <p:spPr>
          <a:xfrm>
            <a:off x="0" y="1656521"/>
            <a:ext cx="12192000" cy="4535967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8B7AC733-260B-4FB3-B6D9-41EE92BDC5F6}"/>
              </a:ext>
            </a:extLst>
          </p:cNvPr>
          <p:cNvSpPr/>
          <p:nvPr/>
        </p:nvSpPr>
        <p:spPr>
          <a:xfrm>
            <a:off x="899852" y="1270483"/>
            <a:ext cx="4190806" cy="772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rgbClr val="161B2F"/>
                </a:solidFill>
                <a:latin typeface="Segoe UI Semilight" panose="020B0402040204020203" pitchFamily="34" charset="0"/>
                <a:ea typeface="Microsoft JhengHei UI Light" panose="020B0304030504040204" pitchFamily="34" charset="-120"/>
                <a:cs typeface="Segoe UI Semilight" panose="020B0402040204020203" pitchFamily="34" charset="0"/>
              </a:rPr>
              <a:t>Real time image</a:t>
            </a:r>
            <a:endParaRPr lang="zh-CN" altLang="en-US" sz="2800" dirty="0">
              <a:solidFill>
                <a:srgbClr val="161B2F"/>
              </a:solidFill>
              <a:latin typeface="Segoe UI Semilight" panose="020B0402040204020203" pitchFamily="34" charset="0"/>
              <a:ea typeface="Microsoft JhengHei UI Light" panose="020B03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90E47716-928D-4B7A-A05D-46B2DCA18F74}"/>
              </a:ext>
            </a:extLst>
          </p:cNvPr>
          <p:cNvSpPr/>
          <p:nvPr/>
        </p:nvSpPr>
        <p:spPr>
          <a:xfrm>
            <a:off x="7089502" y="1233612"/>
            <a:ext cx="4190806" cy="772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zh-CN" sz="2800" dirty="0">
                <a:solidFill>
                  <a:srgbClr val="161B2F"/>
                </a:solidFill>
                <a:latin typeface="Segoe UI Semilight" panose="020B0402040204020203" pitchFamily="34" charset="0"/>
                <a:ea typeface="Microsoft JhengHei UI Light" panose="020B0304030504040204" pitchFamily="34" charset="-120"/>
                <a:cs typeface="Segoe UI Semilight" panose="020B0402040204020203" pitchFamily="34" charset="0"/>
              </a:rPr>
              <a:t>Cartooned image</a:t>
            </a:r>
            <a:endParaRPr lang="zh-CN" altLang="en-US" sz="2800" dirty="0">
              <a:solidFill>
                <a:srgbClr val="161B2F"/>
              </a:solidFill>
              <a:latin typeface="Segoe UI Semilight" panose="020B0402040204020203" pitchFamily="34" charset="0"/>
              <a:ea typeface="Microsoft JhengHei UI Light" panose="020B03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DAE73E3E-A62F-4857-881D-E6C003DE8ECB}"/>
              </a:ext>
            </a:extLst>
          </p:cNvPr>
          <p:cNvSpPr/>
          <p:nvPr/>
        </p:nvSpPr>
        <p:spPr>
          <a:xfrm>
            <a:off x="231774" y="220662"/>
            <a:ext cx="2206625" cy="627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D8434F91-7E07-41F2-BB91-12E4C491B59C}"/>
              </a:ext>
            </a:extLst>
          </p:cNvPr>
          <p:cNvSpPr/>
          <p:nvPr/>
        </p:nvSpPr>
        <p:spPr>
          <a:xfrm>
            <a:off x="216591" y="220662"/>
            <a:ext cx="1994590" cy="627476"/>
          </a:xfrm>
          <a:prstGeom prst="rect">
            <a:avLst/>
          </a:prstGeom>
          <a:solidFill>
            <a:srgbClr val="161B2F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chemeClr val="bg1"/>
                </a:solidFill>
                <a:latin typeface="Lucida Handwriting" panose="03010101010101010101" pitchFamily="66" charset="0"/>
                <a:ea typeface="微软雅黑" panose="020B0503020204020204" pitchFamily="34" charset="-122"/>
              </a:rPr>
              <a:t>RESULTS</a:t>
            </a:r>
            <a:endParaRPr lang="zh-CN" altLang="en-US" sz="2800" dirty="0">
              <a:solidFill>
                <a:schemeClr val="bg1"/>
              </a:solidFill>
              <a:latin typeface="Lucida Handwriting" panose="03010101010101010101" pitchFamily="66" charset="0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7A2DA-071E-4FE6-B893-46225810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01" y="2391721"/>
            <a:ext cx="5581008" cy="3139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414AB-0660-4FC2-8367-89FC5E6D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4" y="2391721"/>
            <a:ext cx="5581009" cy="31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2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2BF786DE-C6AA-4683-B470-F19BC1238704}"/>
              </a:ext>
            </a:extLst>
          </p:cNvPr>
          <p:cNvSpPr/>
          <p:nvPr/>
        </p:nvSpPr>
        <p:spPr>
          <a:xfrm>
            <a:off x="0" y="1656521"/>
            <a:ext cx="12192000" cy="4535967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download">
            <a:hlinkClick r:id="" action="ppaction://media"/>
            <a:extLst>
              <a:ext uri="{FF2B5EF4-FFF2-40B4-BE49-F238E27FC236}">
                <a16:creationId xmlns:a16="http://schemas.microsoft.com/office/drawing/2014/main" id="{2FD05ECA-9B25-42FE-83A9-3B4B0ED538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092400"/>
            <a:ext cx="5896053" cy="3664208"/>
          </a:xfrm>
          <a:prstGeom prst="rect">
            <a:avLst/>
          </a:prstGeom>
        </p:spPr>
      </p:pic>
      <p:pic>
        <p:nvPicPr>
          <p:cNvPr id="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47D64F99-6821-4876-9020-3196509B9DC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6591" y="2092401"/>
            <a:ext cx="5679462" cy="3664207"/>
          </a:xfrm>
          <a:prstGeom prst="rect">
            <a:avLst/>
          </a:prstGeom>
        </p:spPr>
      </p:pic>
      <p:sp>
        <p:nvSpPr>
          <p:cNvPr id="9" name="矩形 4">
            <a:extLst>
              <a:ext uri="{FF2B5EF4-FFF2-40B4-BE49-F238E27FC236}">
                <a16:creationId xmlns:a16="http://schemas.microsoft.com/office/drawing/2014/main" id="{7B551053-1AE5-4D04-910F-9D93ECF55D5B}"/>
              </a:ext>
            </a:extLst>
          </p:cNvPr>
          <p:cNvSpPr/>
          <p:nvPr/>
        </p:nvSpPr>
        <p:spPr>
          <a:xfrm>
            <a:off x="960919" y="1102390"/>
            <a:ext cx="4190806" cy="772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rgbClr val="161B2F"/>
                </a:solidFill>
                <a:latin typeface="Segoe UI Semilight" panose="020B0402040204020203" pitchFamily="34" charset="0"/>
                <a:ea typeface="Microsoft JhengHei UI Light" panose="020B0304030504040204" pitchFamily="34" charset="-120"/>
                <a:cs typeface="Segoe UI Semilight" panose="020B0402040204020203" pitchFamily="34" charset="0"/>
              </a:rPr>
              <a:t>Real time video</a:t>
            </a:r>
            <a:endParaRPr lang="zh-CN" altLang="en-US" sz="2800" dirty="0">
              <a:solidFill>
                <a:srgbClr val="161B2F"/>
              </a:solidFill>
              <a:latin typeface="Segoe UI Semilight" panose="020B0402040204020203" pitchFamily="34" charset="0"/>
              <a:ea typeface="Microsoft JhengHei UI Light" panose="020B03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6AA50138-275B-4518-BD53-F970214562B6}"/>
              </a:ext>
            </a:extLst>
          </p:cNvPr>
          <p:cNvSpPr/>
          <p:nvPr/>
        </p:nvSpPr>
        <p:spPr>
          <a:xfrm>
            <a:off x="7040277" y="1102390"/>
            <a:ext cx="4190806" cy="772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zh-CN" sz="2800" dirty="0">
                <a:solidFill>
                  <a:srgbClr val="161B2F"/>
                </a:solidFill>
                <a:latin typeface="Segoe UI Semilight" panose="020B0402040204020203" pitchFamily="34" charset="0"/>
                <a:ea typeface="Microsoft JhengHei UI Light" panose="020B0304030504040204" pitchFamily="34" charset="-120"/>
                <a:cs typeface="Segoe UI Semilight" panose="020B0402040204020203" pitchFamily="34" charset="0"/>
              </a:rPr>
              <a:t>Cartooned video</a:t>
            </a:r>
            <a:endParaRPr lang="zh-CN" altLang="en-US" sz="2800" dirty="0">
              <a:solidFill>
                <a:srgbClr val="161B2F"/>
              </a:solidFill>
              <a:latin typeface="Segoe UI Semilight" panose="020B0402040204020203" pitchFamily="34" charset="0"/>
              <a:ea typeface="Microsoft JhengHei UI Light" panose="020B03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0573DB67-13F3-46CF-9613-DE862CC3B257}"/>
              </a:ext>
            </a:extLst>
          </p:cNvPr>
          <p:cNvSpPr/>
          <p:nvPr/>
        </p:nvSpPr>
        <p:spPr>
          <a:xfrm>
            <a:off x="231774" y="220662"/>
            <a:ext cx="2206625" cy="627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90E9CEEB-9684-400A-BCDA-71EC6BDF9D5F}"/>
              </a:ext>
            </a:extLst>
          </p:cNvPr>
          <p:cNvSpPr/>
          <p:nvPr/>
        </p:nvSpPr>
        <p:spPr>
          <a:xfrm>
            <a:off x="216591" y="220662"/>
            <a:ext cx="1994590" cy="627476"/>
          </a:xfrm>
          <a:prstGeom prst="rect">
            <a:avLst/>
          </a:prstGeom>
          <a:solidFill>
            <a:srgbClr val="161B2F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chemeClr val="bg1"/>
                </a:solidFill>
                <a:latin typeface="Lucida Handwriting" panose="03010101010101010101" pitchFamily="66" charset="0"/>
                <a:ea typeface="微软雅黑" panose="020B0503020204020204" pitchFamily="34" charset="-122"/>
              </a:rPr>
              <a:t>RESULTS</a:t>
            </a:r>
            <a:endParaRPr lang="zh-CN" altLang="en-US" sz="2800" dirty="0">
              <a:solidFill>
                <a:schemeClr val="bg1"/>
              </a:solidFill>
              <a:latin typeface="Lucida Handwriting" panose="03010101010101010101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2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2BF786DE-C6AA-4683-B470-F19BC1238704}"/>
              </a:ext>
            </a:extLst>
          </p:cNvPr>
          <p:cNvSpPr/>
          <p:nvPr/>
        </p:nvSpPr>
        <p:spPr>
          <a:xfrm>
            <a:off x="0" y="1656521"/>
            <a:ext cx="12192000" cy="4535967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download (1)">
            <a:hlinkClick r:id="" action="ppaction://media"/>
            <a:extLst>
              <a:ext uri="{FF2B5EF4-FFF2-40B4-BE49-F238E27FC236}">
                <a16:creationId xmlns:a16="http://schemas.microsoft.com/office/drawing/2014/main" id="{04FC289E-A222-4473-9E03-89DACFA18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092400"/>
            <a:ext cx="5879409" cy="3664207"/>
          </a:xfrm>
          <a:prstGeom prst="rect">
            <a:avLst/>
          </a:prstGeom>
        </p:spPr>
      </p:pic>
      <p:pic>
        <p:nvPicPr>
          <p:cNvPr id="6" name="videoplayback (2)">
            <a:hlinkClick r:id="" action="ppaction://media"/>
            <a:extLst>
              <a:ext uri="{FF2B5EF4-FFF2-40B4-BE49-F238E27FC236}">
                <a16:creationId xmlns:a16="http://schemas.microsoft.com/office/drawing/2014/main" id="{C10DAE72-307E-4084-94A6-5C2C1CEFBB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6592" y="2092400"/>
            <a:ext cx="5662817" cy="3664207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9C8D9FBF-8CE0-4F70-A823-61F25628146D}"/>
              </a:ext>
            </a:extLst>
          </p:cNvPr>
          <p:cNvSpPr/>
          <p:nvPr/>
        </p:nvSpPr>
        <p:spPr>
          <a:xfrm>
            <a:off x="231774" y="220662"/>
            <a:ext cx="2206625" cy="627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98C12691-8DC8-4ED7-89EB-2D3AE8B6F048}"/>
              </a:ext>
            </a:extLst>
          </p:cNvPr>
          <p:cNvSpPr/>
          <p:nvPr/>
        </p:nvSpPr>
        <p:spPr>
          <a:xfrm>
            <a:off x="216591" y="220662"/>
            <a:ext cx="1994590" cy="627476"/>
          </a:xfrm>
          <a:prstGeom prst="rect">
            <a:avLst/>
          </a:prstGeom>
          <a:solidFill>
            <a:srgbClr val="161B2F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chemeClr val="bg1"/>
                </a:solidFill>
                <a:latin typeface="Lucida Handwriting" panose="03010101010101010101" pitchFamily="66" charset="0"/>
                <a:ea typeface="微软雅黑" panose="020B0503020204020204" pitchFamily="34" charset="-122"/>
              </a:rPr>
              <a:t>RESULTS</a:t>
            </a:r>
            <a:endParaRPr lang="zh-CN" altLang="en-US" sz="2800" dirty="0">
              <a:solidFill>
                <a:schemeClr val="bg1"/>
              </a:solidFill>
              <a:latin typeface="Lucida Handwriting" panose="03010101010101010101" pitchFamily="66" charset="0"/>
              <a:ea typeface="微软雅黑" panose="020B0503020204020204" pitchFamily="34" charset="-122"/>
            </a:endParaRP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4A563556-1C07-46CE-8FC9-2AE76DE12B6A}"/>
              </a:ext>
            </a:extLst>
          </p:cNvPr>
          <p:cNvSpPr/>
          <p:nvPr/>
        </p:nvSpPr>
        <p:spPr>
          <a:xfrm>
            <a:off x="960919" y="1102390"/>
            <a:ext cx="4190806" cy="772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rgbClr val="161B2F"/>
                </a:solidFill>
                <a:latin typeface="Segoe UI Semilight" panose="020B0402040204020203" pitchFamily="34" charset="0"/>
                <a:ea typeface="Microsoft JhengHei UI Light" panose="020B0304030504040204" pitchFamily="34" charset="-120"/>
                <a:cs typeface="Segoe UI Semilight" panose="020B0402040204020203" pitchFamily="34" charset="0"/>
              </a:rPr>
              <a:t>Real time video</a:t>
            </a:r>
            <a:endParaRPr lang="zh-CN" altLang="en-US" sz="2800" dirty="0">
              <a:solidFill>
                <a:srgbClr val="161B2F"/>
              </a:solidFill>
              <a:latin typeface="Segoe UI Semilight" panose="020B0402040204020203" pitchFamily="34" charset="0"/>
              <a:ea typeface="Microsoft JhengHei UI Light" panose="020B0304030504040204" pitchFamily="34" charset="-120"/>
              <a:cs typeface="Segoe UI Semilight" panose="020B0402040204020203" pitchFamily="34" charset="0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CCCB6BD8-C840-45FD-B317-AE160D1B7449}"/>
              </a:ext>
            </a:extLst>
          </p:cNvPr>
          <p:cNvSpPr/>
          <p:nvPr/>
        </p:nvSpPr>
        <p:spPr>
          <a:xfrm>
            <a:off x="7040277" y="1102390"/>
            <a:ext cx="4190806" cy="772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N" altLang="zh-CN" sz="2800" dirty="0">
                <a:solidFill>
                  <a:srgbClr val="161B2F"/>
                </a:solidFill>
                <a:latin typeface="Segoe UI Semilight" panose="020B0402040204020203" pitchFamily="34" charset="0"/>
                <a:ea typeface="Microsoft JhengHei UI Light" panose="020B0304030504040204" pitchFamily="34" charset="-120"/>
                <a:cs typeface="Segoe UI Semilight" panose="020B0402040204020203" pitchFamily="34" charset="0"/>
              </a:rPr>
              <a:t>Cartooned video</a:t>
            </a:r>
            <a:endParaRPr lang="zh-CN" altLang="en-US" sz="2800" dirty="0">
              <a:solidFill>
                <a:srgbClr val="161B2F"/>
              </a:solidFill>
              <a:latin typeface="Segoe UI Semilight" panose="020B0402040204020203" pitchFamily="34" charset="0"/>
              <a:ea typeface="Microsoft JhengHei UI Light" panose="020B0304030504040204" pitchFamily="34" charset="-12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Freeform 70"/>
          <p:cNvSpPr/>
          <p:nvPr/>
        </p:nvSpPr>
        <p:spPr bwMode="auto">
          <a:xfrm rot="5400000">
            <a:off x="2241550" y="2671763"/>
            <a:ext cx="639763" cy="1830388"/>
          </a:xfrm>
          <a:custGeom>
            <a:avLst/>
            <a:gdLst>
              <a:gd name="T0" fmla="*/ 639396 w 465"/>
              <a:gd name="T1" fmla="*/ 505738 h 644"/>
              <a:gd name="T2" fmla="*/ 0 w 465"/>
              <a:gd name="T3" fmla="*/ 0 h 644"/>
              <a:gd name="T4" fmla="*/ 0 w 465"/>
              <a:gd name="T5" fmla="*/ 1034205 h 644"/>
              <a:gd name="T6" fmla="*/ 639396 w 465"/>
              <a:gd name="T7" fmla="*/ 1829748 h 644"/>
              <a:gd name="T8" fmla="*/ 639396 w 465"/>
              <a:gd name="T9" fmla="*/ 505738 h 6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5" h="644">
                <a:moveTo>
                  <a:pt x="465" y="178"/>
                </a:moveTo>
                <a:lnTo>
                  <a:pt x="0" y="0"/>
                </a:lnTo>
                <a:lnTo>
                  <a:pt x="0" y="364"/>
                </a:lnTo>
                <a:lnTo>
                  <a:pt x="465" y="644"/>
                </a:lnTo>
                <a:lnTo>
                  <a:pt x="465" y="178"/>
                </a:lnTo>
                <a:close/>
              </a:path>
            </a:pathLst>
          </a:custGeom>
          <a:solidFill>
            <a:srgbClr val="161B2F"/>
          </a:solidFill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76" name="Freeform 73"/>
          <p:cNvSpPr/>
          <p:nvPr/>
        </p:nvSpPr>
        <p:spPr bwMode="auto">
          <a:xfrm rot="5400000">
            <a:off x="3784600" y="2516188"/>
            <a:ext cx="1025525" cy="1755775"/>
          </a:xfrm>
          <a:custGeom>
            <a:avLst/>
            <a:gdLst>
              <a:gd name="T0" fmla="*/ 746 w 746"/>
              <a:gd name="T1" fmla="*/ 112 h 618"/>
              <a:gd name="T2" fmla="*/ 0 w 746"/>
              <a:gd name="T3" fmla="*/ 0 h 618"/>
              <a:gd name="T4" fmla="*/ 0 w 746"/>
              <a:gd name="T5" fmla="*/ 394 h 618"/>
              <a:gd name="T6" fmla="*/ 746 w 746"/>
              <a:gd name="T7" fmla="*/ 618 h 618"/>
              <a:gd name="T8" fmla="*/ 746 w 746"/>
              <a:gd name="T9" fmla="*/ 112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6" h="618">
                <a:moveTo>
                  <a:pt x="746" y="112"/>
                </a:moveTo>
                <a:lnTo>
                  <a:pt x="0" y="0"/>
                </a:lnTo>
                <a:lnTo>
                  <a:pt x="0" y="394"/>
                </a:lnTo>
                <a:lnTo>
                  <a:pt x="746" y="618"/>
                </a:lnTo>
                <a:lnTo>
                  <a:pt x="746" y="1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48777" name="Freeform 76"/>
          <p:cNvSpPr/>
          <p:nvPr/>
        </p:nvSpPr>
        <p:spPr bwMode="auto">
          <a:xfrm rot="5400000">
            <a:off x="9170988" y="2671763"/>
            <a:ext cx="639763" cy="1830388"/>
          </a:xfrm>
          <a:custGeom>
            <a:avLst/>
            <a:gdLst>
              <a:gd name="T0" fmla="*/ 639396 w 465"/>
              <a:gd name="T1" fmla="*/ 1326851 h 644"/>
              <a:gd name="T2" fmla="*/ 0 w 465"/>
              <a:gd name="T3" fmla="*/ 1829748 h 644"/>
              <a:gd name="T4" fmla="*/ 0 w 465"/>
              <a:gd name="T5" fmla="*/ 795543 h 644"/>
              <a:gd name="T6" fmla="*/ 639396 w 465"/>
              <a:gd name="T7" fmla="*/ 0 h 644"/>
              <a:gd name="T8" fmla="*/ 639396 w 465"/>
              <a:gd name="T9" fmla="*/ 1326851 h 6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5" h="644">
                <a:moveTo>
                  <a:pt x="465" y="467"/>
                </a:moveTo>
                <a:lnTo>
                  <a:pt x="0" y="644"/>
                </a:lnTo>
                <a:lnTo>
                  <a:pt x="0" y="280"/>
                </a:lnTo>
                <a:lnTo>
                  <a:pt x="465" y="0"/>
                </a:lnTo>
                <a:lnTo>
                  <a:pt x="465" y="467"/>
                </a:lnTo>
                <a:close/>
              </a:path>
            </a:pathLst>
          </a:custGeom>
          <a:solidFill>
            <a:srgbClr val="161B2F"/>
          </a:solidFill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78" name="Freeform 79"/>
          <p:cNvSpPr/>
          <p:nvPr/>
        </p:nvSpPr>
        <p:spPr bwMode="auto">
          <a:xfrm rot="5400000">
            <a:off x="7244556" y="2516981"/>
            <a:ext cx="1025525" cy="1754188"/>
          </a:xfrm>
          <a:custGeom>
            <a:avLst/>
            <a:gdLst>
              <a:gd name="T0" fmla="*/ 1025783 w 746"/>
              <a:gd name="T1" fmla="*/ 1437660 h 617"/>
              <a:gd name="T2" fmla="*/ 0 w 746"/>
              <a:gd name="T3" fmla="*/ 1753036 h 617"/>
              <a:gd name="T4" fmla="*/ 0 w 746"/>
              <a:gd name="T5" fmla="*/ 636434 h 617"/>
              <a:gd name="T6" fmla="*/ 1025783 w 746"/>
              <a:gd name="T7" fmla="*/ 0 h 617"/>
              <a:gd name="T8" fmla="*/ 1025783 w 746"/>
              <a:gd name="T9" fmla="*/ 1437660 h 6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46" h="617">
                <a:moveTo>
                  <a:pt x="746" y="506"/>
                </a:moveTo>
                <a:lnTo>
                  <a:pt x="0" y="617"/>
                </a:lnTo>
                <a:lnTo>
                  <a:pt x="0" y="224"/>
                </a:lnTo>
                <a:lnTo>
                  <a:pt x="746" y="0"/>
                </a:lnTo>
                <a:lnTo>
                  <a:pt x="746" y="5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79" name="Freeform 81"/>
          <p:cNvSpPr/>
          <p:nvPr/>
        </p:nvSpPr>
        <p:spPr bwMode="auto">
          <a:xfrm rot="5400000">
            <a:off x="5322094" y="2289969"/>
            <a:ext cx="1411288" cy="1822450"/>
          </a:xfrm>
          <a:custGeom>
            <a:avLst/>
            <a:gdLst>
              <a:gd name="T0" fmla="*/ 1412171 w 1027"/>
              <a:gd name="T1" fmla="*/ 1821223 h 641"/>
              <a:gd name="T2" fmla="*/ 0 w 1027"/>
              <a:gd name="T3" fmla="*/ 1511530 h 641"/>
              <a:gd name="T4" fmla="*/ 0 w 1027"/>
              <a:gd name="T5" fmla="*/ 315376 h 641"/>
              <a:gd name="T6" fmla="*/ 1412171 w 1027"/>
              <a:gd name="T7" fmla="*/ 0 h 641"/>
              <a:gd name="T8" fmla="*/ 1412171 w 1027"/>
              <a:gd name="T9" fmla="*/ 1821223 h 6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27" h="641">
                <a:moveTo>
                  <a:pt x="1027" y="641"/>
                </a:moveTo>
                <a:lnTo>
                  <a:pt x="0" y="532"/>
                </a:lnTo>
                <a:lnTo>
                  <a:pt x="0" y="111"/>
                </a:lnTo>
                <a:lnTo>
                  <a:pt x="1027" y="0"/>
                </a:lnTo>
                <a:lnTo>
                  <a:pt x="1027" y="641"/>
                </a:lnTo>
                <a:close/>
              </a:path>
            </a:pathLst>
          </a:custGeom>
          <a:solidFill>
            <a:srgbClr val="161B2F"/>
          </a:solidFill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80" name="Oval 36"/>
          <p:cNvSpPr/>
          <p:nvPr/>
        </p:nvSpPr>
        <p:spPr>
          <a:xfrm>
            <a:off x="2171700" y="3763963"/>
            <a:ext cx="284163" cy="285750"/>
          </a:xfrm>
          <a:prstGeom prst="ellipse">
            <a:avLst/>
          </a:prstGeom>
          <a:solidFill>
            <a:srgbClr val="161B2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048781" name="Oval 38"/>
          <p:cNvSpPr/>
          <p:nvPr/>
        </p:nvSpPr>
        <p:spPr>
          <a:xfrm>
            <a:off x="4008438" y="3763963"/>
            <a:ext cx="285750" cy="28575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048782" name="Oval 40"/>
          <p:cNvSpPr/>
          <p:nvPr/>
        </p:nvSpPr>
        <p:spPr>
          <a:xfrm>
            <a:off x="5883275" y="3763963"/>
            <a:ext cx="284163" cy="285750"/>
          </a:xfrm>
          <a:prstGeom prst="ellipse">
            <a:avLst/>
          </a:prstGeom>
          <a:solidFill>
            <a:srgbClr val="161B2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048783" name="Oval 42"/>
          <p:cNvSpPr/>
          <p:nvPr/>
        </p:nvSpPr>
        <p:spPr>
          <a:xfrm>
            <a:off x="7726363" y="3763963"/>
            <a:ext cx="284163" cy="28575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048784" name="Oval 44"/>
          <p:cNvSpPr/>
          <p:nvPr/>
        </p:nvSpPr>
        <p:spPr>
          <a:xfrm>
            <a:off x="9569450" y="3763963"/>
            <a:ext cx="284163" cy="285750"/>
          </a:xfrm>
          <a:prstGeom prst="ellipse">
            <a:avLst/>
          </a:prstGeom>
          <a:solidFill>
            <a:srgbClr val="161B2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</a:t>
            </a:r>
          </a:p>
        </p:txBody>
      </p:sp>
      <p:grpSp>
        <p:nvGrpSpPr>
          <p:cNvPr id="56" name="Group 32"/>
          <p:cNvGrpSpPr/>
          <p:nvPr/>
        </p:nvGrpSpPr>
        <p:grpSpPr>
          <a:xfrm>
            <a:off x="5774181" y="1997505"/>
            <a:ext cx="501650" cy="404813"/>
            <a:chOff x="2562226" y="655638"/>
            <a:chExt cx="501650" cy="404813"/>
          </a:xfrm>
          <a:solidFill>
            <a:srgbClr val="161B2F"/>
          </a:solidFill>
        </p:grpSpPr>
        <p:sp>
          <p:nvSpPr>
            <p:cNvPr id="1048785" name="Freeform 180"/>
            <p:cNvSpPr/>
            <p:nvPr/>
          </p:nvSpPr>
          <p:spPr bwMode="auto">
            <a:xfrm>
              <a:off x="2614613" y="655638"/>
              <a:ext cx="396875" cy="66675"/>
            </a:xfrm>
            <a:custGeom>
              <a:avLst/>
              <a:gdLst>
                <a:gd name="T0" fmla="*/ 250 w 250"/>
                <a:gd name="T1" fmla="*/ 35 h 42"/>
                <a:gd name="T2" fmla="*/ 250 w 250"/>
                <a:gd name="T3" fmla="*/ 35 h 42"/>
                <a:gd name="T4" fmla="*/ 249 w 250"/>
                <a:gd name="T5" fmla="*/ 38 h 42"/>
                <a:gd name="T6" fmla="*/ 247 w 250"/>
                <a:gd name="T7" fmla="*/ 40 h 42"/>
                <a:gd name="T8" fmla="*/ 245 w 250"/>
                <a:gd name="T9" fmla="*/ 42 h 42"/>
                <a:gd name="T10" fmla="*/ 242 w 250"/>
                <a:gd name="T11" fmla="*/ 42 h 42"/>
                <a:gd name="T12" fmla="*/ 6 w 250"/>
                <a:gd name="T13" fmla="*/ 42 h 42"/>
                <a:gd name="T14" fmla="*/ 6 w 250"/>
                <a:gd name="T15" fmla="*/ 42 h 42"/>
                <a:gd name="T16" fmla="*/ 4 w 250"/>
                <a:gd name="T17" fmla="*/ 42 h 42"/>
                <a:gd name="T18" fmla="*/ 2 w 250"/>
                <a:gd name="T19" fmla="*/ 40 h 42"/>
                <a:gd name="T20" fmla="*/ 1 w 250"/>
                <a:gd name="T21" fmla="*/ 38 h 42"/>
                <a:gd name="T22" fmla="*/ 0 w 250"/>
                <a:gd name="T23" fmla="*/ 35 h 42"/>
                <a:gd name="T24" fmla="*/ 0 w 250"/>
                <a:gd name="T25" fmla="*/ 6 h 42"/>
                <a:gd name="T26" fmla="*/ 0 w 250"/>
                <a:gd name="T27" fmla="*/ 6 h 42"/>
                <a:gd name="T28" fmla="*/ 1 w 250"/>
                <a:gd name="T29" fmla="*/ 4 h 42"/>
                <a:gd name="T30" fmla="*/ 2 w 250"/>
                <a:gd name="T31" fmla="*/ 2 h 42"/>
                <a:gd name="T32" fmla="*/ 4 w 250"/>
                <a:gd name="T33" fmla="*/ 0 h 42"/>
                <a:gd name="T34" fmla="*/ 6 w 250"/>
                <a:gd name="T35" fmla="*/ 0 h 42"/>
                <a:gd name="T36" fmla="*/ 242 w 250"/>
                <a:gd name="T37" fmla="*/ 0 h 42"/>
                <a:gd name="T38" fmla="*/ 242 w 250"/>
                <a:gd name="T39" fmla="*/ 0 h 42"/>
                <a:gd name="T40" fmla="*/ 245 w 250"/>
                <a:gd name="T41" fmla="*/ 0 h 42"/>
                <a:gd name="T42" fmla="*/ 247 w 250"/>
                <a:gd name="T43" fmla="*/ 2 h 42"/>
                <a:gd name="T44" fmla="*/ 249 w 250"/>
                <a:gd name="T45" fmla="*/ 4 h 42"/>
                <a:gd name="T46" fmla="*/ 250 w 250"/>
                <a:gd name="T47" fmla="*/ 6 h 42"/>
                <a:gd name="T48" fmla="*/ 250 w 250"/>
                <a:gd name="T4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42">
                  <a:moveTo>
                    <a:pt x="250" y="35"/>
                  </a:moveTo>
                  <a:lnTo>
                    <a:pt x="250" y="35"/>
                  </a:lnTo>
                  <a:lnTo>
                    <a:pt x="249" y="38"/>
                  </a:lnTo>
                  <a:lnTo>
                    <a:pt x="247" y="40"/>
                  </a:lnTo>
                  <a:lnTo>
                    <a:pt x="245" y="42"/>
                  </a:lnTo>
                  <a:lnTo>
                    <a:pt x="242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2" y="40"/>
                  </a:lnTo>
                  <a:lnTo>
                    <a:pt x="1" y="38"/>
                  </a:lnTo>
                  <a:lnTo>
                    <a:pt x="0" y="35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249" y="4"/>
                  </a:lnTo>
                  <a:lnTo>
                    <a:pt x="250" y="6"/>
                  </a:lnTo>
                  <a:lnTo>
                    <a:pt x="250" y="3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86" name="Rectangle 181"/>
            <p:cNvSpPr>
              <a:spLocks noChangeArrowheads="1"/>
            </p:cNvSpPr>
            <p:nvPr/>
          </p:nvSpPr>
          <p:spPr bwMode="auto">
            <a:xfrm>
              <a:off x="2751138" y="893763"/>
              <a:ext cx="122238" cy="149225"/>
            </a:xfrm>
            <a:prstGeom prst="rect">
              <a:avLst/>
            </a:prstGeom>
            <a:grpFill/>
            <a:ln w="9525">
              <a:solidFill>
                <a:schemeClr val="bg1">
                  <a:lumMod val="95000"/>
                </a:schemeClr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87" name="Freeform 182"/>
            <p:cNvSpPr/>
            <p:nvPr/>
          </p:nvSpPr>
          <p:spPr bwMode="auto">
            <a:xfrm>
              <a:off x="2671763" y="990601"/>
              <a:ext cx="290513" cy="69850"/>
            </a:xfrm>
            <a:custGeom>
              <a:avLst/>
              <a:gdLst>
                <a:gd name="T0" fmla="*/ 183 w 183"/>
                <a:gd name="T1" fmla="*/ 44 h 44"/>
                <a:gd name="T2" fmla="*/ 183 w 183"/>
                <a:gd name="T3" fmla="*/ 34 h 44"/>
                <a:gd name="T4" fmla="*/ 183 w 183"/>
                <a:gd name="T5" fmla="*/ 34 h 44"/>
                <a:gd name="T6" fmla="*/ 182 w 183"/>
                <a:gd name="T7" fmla="*/ 27 h 44"/>
                <a:gd name="T8" fmla="*/ 180 w 183"/>
                <a:gd name="T9" fmla="*/ 22 h 44"/>
                <a:gd name="T10" fmla="*/ 177 w 183"/>
                <a:gd name="T11" fmla="*/ 15 h 44"/>
                <a:gd name="T12" fmla="*/ 173 w 183"/>
                <a:gd name="T13" fmla="*/ 10 h 44"/>
                <a:gd name="T14" fmla="*/ 167 w 183"/>
                <a:gd name="T15" fmla="*/ 6 h 44"/>
                <a:gd name="T16" fmla="*/ 161 w 183"/>
                <a:gd name="T17" fmla="*/ 2 h 44"/>
                <a:gd name="T18" fmla="*/ 156 w 183"/>
                <a:gd name="T19" fmla="*/ 1 h 44"/>
                <a:gd name="T20" fmla="*/ 148 w 183"/>
                <a:gd name="T21" fmla="*/ 0 h 44"/>
                <a:gd name="T22" fmla="*/ 34 w 183"/>
                <a:gd name="T23" fmla="*/ 0 h 44"/>
                <a:gd name="T24" fmla="*/ 34 w 183"/>
                <a:gd name="T25" fmla="*/ 0 h 44"/>
                <a:gd name="T26" fmla="*/ 27 w 183"/>
                <a:gd name="T27" fmla="*/ 1 h 44"/>
                <a:gd name="T28" fmla="*/ 20 w 183"/>
                <a:gd name="T29" fmla="*/ 2 h 44"/>
                <a:gd name="T30" fmla="*/ 15 w 183"/>
                <a:gd name="T31" fmla="*/ 6 h 44"/>
                <a:gd name="T32" fmla="*/ 10 w 183"/>
                <a:gd name="T33" fmla="*/ 10 h 44"/>
                <a:gd name="T34" fmla="*/ 6 w 183"/>
                <a:gd name="T35" fmla="*/ 15 h 44"/>
                <a:gd name="T36" fmla="*/ 2 w 183"/>
                <a:gd name="T37" fmla="*/ 22 h 44"/>
                <a:gd name="T38" fmla="*/ 0 w 183"/>
                <a:gd name="T39" fmla="*/ 27 h 44"/>
                <a:gd name="T40" fmla="*/ 0 w 183"/>
                <a:gd name="T41" fmla="*/ 34 h 44"/>
                <a:gd name="T42" fmla="*/ 0 w 183"/>
                <a:gd name="T43" fmla="*/ 44 h 44"/>
                <a:gd name="T44" fmla="*/ 183 w 183"/>
                <a:gd name="T4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44">
                  <a:moveTo>
                    <a:pt x="183" y="44"/>
                  </a:moveTo>
                  <a:lnTo>
                    <a:pt x="183" y="34"/>
                  </a:lnTo>
                  <a:lnTo>
                    <a:pt x="183" y="34"/>
                  </a:lnTo>
                  <a:lnTo>
                    <a:pt x="182" y="27"/>
                  </a:lnTo>
                  <a:lnTo>
                    <a:pt x="180" y="22"/>
                  </a:lnTo>
                  <a:lnTo>
                    <a:pt x="177" y="15"/>
                  </a:lnTo>
                  <a:lnTo>
                    <a:pt x="173" y="10"/>
                  </a:lnTo>
                  <a:lnTo>
                    <a:pt x="167" y="6"/>
                  </a:lnTo>
                  <a:lnTo>
                    <a:pt x="161" y="2"/>
                  </a:lnTo>
                  <a:lnTo>
                    <a:pt x="156" y="1"/>
                  </a:lnTo>
                  <a:lnTo>
                    <a:pt x="14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0" y="2"/>
                  </a:lnTo>
                  <a:lnTo>
                    <a:pt x="15" y="6"/>
                  </a:lnTo>
                  <a:lnTo>
                    <a:pt x="10" y="10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183" y="4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88" name="Freeform 183"/>
            <p:cNvSpPr>
              <a:spLocks noEditPoints="1"/>
            </p:cNvSpPr>
            <p:nvPr/>
          </p:nvSpPr>
          <p:spPr bwMode="auto">
            <a:xfrm>
              <a:off x="2562226" y="750888"/>
              <a:ext cx="192088" cy="115888"/>
            </a:xfrm>
            <a:custGeom>
              <a:avLst/>
              <a:gdLst>
                <a:gd name="T0" fmla="*/ 113 w 121"/>
                <a:gd name="T1" fmla="*/ 29 h 73"/>
                <a:gd name="T2" fmla="*/ 111 w 121"/>
                <a:gd name="T3" fmla="*/ 25 h 73"/>
                <a:gd name="T4" fmla="*/ 114 w 121"/>
                <a:gd name="T5" fmla="*/ 24 h 73"/>
                <a:gd name="T6" fmla="*/ 120 w 121"/>
                <a:gd name="T7" fmla="*/ 23 h 73"/>
                <a:gd name="T8" fmla="*/ 114 w 121"/>
                <a:gd name="T9" fmla="*/ 13 h 73"/>
                <a:gd name="T10" fmla="*/ 108 w 121"/>
                <a:gd name="T11" fmla="*/ 7 h 73"/>
                <a:gd name="T12" fmla="*/ 97 w 121"/>
                <a:gd name="T13" fmla="*/ 1 h 73"/>
                <a:gd name="T14" fmla="*/ 87 w 121"/>
                <a:gd name="T15" fmla="*/ 0 h 73"/>
                <a:gd name="T16" fmla="*/ 34 w 121"/>
                <a:gd name="T17" fmla="*/ 0 h 73"/>
                <a:gd name="T18" fmla="*/ 21 w 121"/>
                <a:gd name="T19" fmla="*/ 2 h 73"/>
                <a:gd name="T20" fmla="*/ 10 w 121"/>
                <a:gd name="T21" fmla="*/ 10 h 73"/>
                <a:gd name="T22" fmla="*/ 2 w 121"/>
                <a:gd name="T23" fmla="*/ 20 h 73"/>
                <a:gd name="T24" fmla="*/ 0 w 121"/>
                <a:gd name="T25" fmla="*/ 34 h 73"/>
                <a:gd name="T26" fmla="*/ 0 w 121"/>
                <a:gd name="T27" fmla="*/ 37 h 73"/>
                <a:gd name="T28" fmla="*/ 2 w 121"/>
                <a:gd name="T29" fmla="*/ 51 h 73"/>
                <a:gd name="T30" fmla="*/ 10 w 121"/>
                <a:gd name="T31" fmla="*/ 62 h 73"/>
                <a:gd name="T32" fmla="*/ 21 w 121"/>
                <a:gd name="T33" fmla="*/ 69 h 73"/>
                <a:gd name="T34" fmla="*/ 34 w 121"/>
                <a:gd name="T35" fmla="*/ 73 h 73"/>
                <a:gd name="T36" fmla="*/ 87 w 121"/>
                <a:gd name="T37" fmla="*/ 73 h 73"/>
                <a:gd name="T38" fmla="*/ 101 w 121"/>
                <a:gd name="T39" fmla="*/ 69 h 73"/>
                <a:gd name="T40" fmla="*/ 111 w 121"/>
                <a:gd name="T41" fmla="*/ 62 h 73"/>
                <a:gd name="T42" fmla="*/ 119 w 121"/>
                <a:gd name="T43" fmla="*/ 51 h 73"/>
                <a:gd name="T44" fmla="*/ 121 w 121"/>
                <a:gd name="T45" fmla="*/ 37 h 73"/>
                <a:gd name="T46" fmla="*/ 113 w 121"/>
                <a:gd name="T47" fmla="*/ 29 h 73"/>
                <a:gd name="T48" fmla="*/ 110 w 121"/>
                <a:gd name="T49" fmla="*/ 37 h 73"/>
                <a:gd name="T50" fmla="*/ 108 w 121"/>
                <a:gd name="T51" fmla="*/ 46 h 73"/>
                <a:gd name="T52" fmla="*/ 102 w 121"/>
                <a:gd name="T53" fmla="*/ 54 h 73"/>
                <a:gd name="T54" fmla="*/ 93 w 121"/>
                <a:gd name="T55" fmla="*/ 60 h 73"/>
                <a:gd name="T56" fmla="*/ 81 w 121"/>
                <a:gd name="T57" fmla="*/ 62 h 73"/>
                <a:gd name="T58" fmla="*/ 39 w 121"/>
                <a:gd name="T59" fmla="*/ 62 h 73"/>
                <a:gd name="T60" fmla="*/ 28 w 121"/>
                <a:gd name="T61" fmla="*/ 60 h 73"/>
                <a:gd name="T62" fmla="*/ 19 w 121"/>
                <a:gd name="T63" fmla="*/ 54 h 73"/>
                <a:gd name="T64" fmla="*/ 13 w 121"/>
                <a:gd name="T65" fmla="*/ 46 h 73"/>
                <a:gd name="T66" fmla="*/ 11 w 121"/>
                <a:gd name="T67" fmla="*/ 37 h 73"/>
                <a:gd name="T68" fmla="*/ 11 w 121"/>
                <a:gd name="T69" fmla="*/ 35 h 73"/>
                <a:gd name="T70" fmla="*/ 13 w 121"/>
                <a:gd name="T71" fmla="*/ 25 h 73"/>
                <a:gd name="T72" fmla="*/ 19 w 121"/>
                <a:gd name="T73" fmla="*/ 17 h 73"/>
                <a:gd name="T74" fmla="*/ 28 w 121"/>
                <a:gd name="T75" fmla="*/ 12 h 73"/>
                <a:gd name="T76" fmla="*/ 39 w 121"/>
                <a:gd name="T77" fmla="*/ 10 h 73"/>
                <a:gd name="T78" fmla="*/ 81 w 121"/>
                <a:gd name="T79" fmla="*/ 10 h 73"/>
                <a:gd name="T80" fmla="*/ 93 w 121"/>
                <a:gd name="T81" fmla="*/ 12 h 73"/>
                <a:gd name="T82" fmla="*/ 102 w 121"/>
                <a:gd name="T83" fmla="*/ 17 h 73"/>
                <a:gd name="T84" fmla="*/ 108 w 121"/>
                <a:gd name="T85" fmla="*/ 25 h 73"/>
                <a:gd name="T86" fmla="*/ 110 w 121"/>
                <a:gd name="T87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73">
                  <a:moveTo>
                    <a:pt x="113" y="29"/>
                  </a:moveTo>
                  <a:lnTo>
                    <a:pt x="113" y="29"/>
                  </a:lnTo>
                  <a:lnTo>
                    <a:pt x="111" y="27"/>
                  </a:lnTo>
                  <a:lnTo>
                    <a:pt x="111" y="25"/>
                  </a:lnTo>
                  <a:lnTo>
                    <a:pt x="112" y="24"/>
                  </a:lnTo>
                  <a:lnTo>
                    <a:pt x="114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8" y="18"/>
                  </a:lnTo>
                  <a:lnTo>
                    <a:pt x="114" y="13"/>
                  </a:lnTo>
                  <a:lnTo>
                    <a:pt x="111" y="10"/>
                  </a:lnTo>
                  <a:lnTo>
                    <a:pt x="108" y="7"/>
                  </a:lnTo>
                  <a:lnTo>
                    <a:pt x="103" y="3"/>
                  </a:lnTo>
                  <a:lnTo>
                    <a:pt x="97" y="1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0" y="10"/>
                  </a:lnTo>
                  <a:lnTo>
                    <a:pt x="5" y="15"/>
                  </a:lnTo>
                  <a:lnTo>
                    <a:pt x="2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2" y="51"/>
                  </a:lnTo>
                  <a:lnTo>
                    <a:pt x="5" y="57"/>
                  </a:lnTo>
                  <a:lnTo>
                    <a:pt x="10" y="62"/>
                  </a:lnTo>
                  <a:lnTo>
                    <a:pt x="14" y="67"/>
                  </a:lnTo>
                  <a:lnTo>
                    <a:pt x="21" y="69"/>
                  </a:lnTo>
                  <a:lnTo>
                    <a:pt x="27" y="71"/>
                  </a:lnTo>
                  <a:lnTo>
                    <a:pt x="34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94" y="71"/>
                  </a:lnTo>
                  <a:lnTo>
                    <a:pt x="101" y="69"/>
                  </a:lnTo>
                  <a:lnTo>
                    <a:pt x="106" y="67"/>
                  </a:lnTo>
                  <a:lnTo>
                    <a:pt x="111" y="62"/>
                  </a:lnTo>
                  <a:lnTo>
                    <a:pt x="116" y="57"/>
                  </a:lnTo>
                  <a:lnTo>
                    <a:pt x="119" y="51"/>
                  </a:lnTo>
                  <a:lnTo>
                    <a:pt x="121" y="44"/>
                  </a:lnTo>
                  <a:lnTo>
                    <a:pt x="121" y="37"/>
                  </a:lnTo>
                  <a:lnTo>
                    <a:pt x="121" y="37"/>
                  </a:lnTo>
                  <a:lnTo>
                    <a:pt x="113" y="29"/>
                  </a:lnTo>
                  <a:close/>
                  <a:moveTo>
                    <a:pt x="110" y="37"/>
                  </a:moveTo>
                  <a:lnTo>
                    <a:pt x="110" y="37"/>
                  </a:lnTo>
                  <a:lnTo>
                    <a:pt x="110" y="42"/>
                  </a:lnTo>
                  <a:lnTo>
                    <a:pt x="108" y="46"/>
                  </a:lnTo>
                  <a:lnTo>
                    <a:pt x="105" y="51"/>
                  </a:lnTo>
                  <a:lnTo>
                    <a:pt x="102" y="54"/>
                  </a:lnTo>
                  <a:lnTo>
                    <a:pt x="97" y="58"/>
                  </a:lnTo>
                  <a:lnTo>
                    <a:pt x="93" y="60"/>
                  </a:lnTo>
                  <a:lnTo>
                    <a:pt x="87" y="61"/>
                  </a:lnTo>
                  <a:lnTo>
                    <a:pt x="81" y="62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4" y="61"/>
                  </a:lnTo>
                  <a:lnTo>
                    <a:pt x="28" y="60"/>
                  </a:lnTo>
                  <a:lnTo>
                    <a:pt x="23" y="58"/>
                  </a:lnTo>
                  <a:lnTo>
                    <a:pt x="19" y="54"/>
                  </a:lnTo>
                  <a:lnTo>
                    <a:pt x="15" y="51"/>
                  </a:lnTo>
                  <a:lnTo>
                    <a:pt x="13" y="46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9"/>
                  </a:lnTo>
                  <a:lnTo>
                    <a:pt x="13" y="25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3" y="15"/>
                  </a:lnTo>
                  <a:lnTo>
                    <a:pt x="28" y="12"/>
                  </a:lnTo>
                  <a:lnTo>
                    <a:pt x="34" y="10"/>
                  </a:lnTo>
                  <a:lnTo>
                    <a:pt x="39" y="10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87" y="10"/>
                  </a:lnTo>
                  <a:lnTo>
                    <a:pt x="93" y="12"/>
                  </a:lnTo>
                  <a:lnTo>
                    <a:pt x="97" y="15"/>
                  </a:lnTo>
                  <a:lnTo>
                    <a:pt x="102" y="17"/>
                  </a:lnTo>
                  <a:lnTo>
                    <a:pt x="105" y="20"/>
                  </a:lnTo>
                  <a:lnTo>
                    <a:pt x="108" y="25"/>
                  </a:lnTo>
                  <a:lnTo>
                    <a:pt x="110" y="29"/>
                  </a:lnTo>
                  <a:lnTo>
                    <a:pt x="110" y="35"/>
                  </a:lnTo>
                  <a:lnTo>
                    <a:pt x="110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89" name="Freeform 184"/>
            <p:cNvSpPr>
              <a:spLocks noEditPoints="1"/>
            </p:cNvSpPr>
            <p:nvPr/>
          </p:nvSpPr>
          <p:spPr bwMode="auto">
            <a:xfrm>
              <a:off x="2868613" y="750888"/>
              <a:ext cx="195263" cy="115888"/>
            </a:xfrm>
            <a:custGeom>
              <a:avLst/>
              <a:gdLst>
                <a:gd name="T0" fmla="*/ 35 w 123"/>
                <a:gd name="T1" fmla="*/ 0 h 73"/>
                <a:gd name="T2" fmla="*/ 29 w 123"/>
                <a:gd name="T3" fmla="*/ 0 h 73"/>
                <a:gd name="T4" fmla="*/ 19 w 123"/>
                <a:gd name="T5" fmla="*/ 3 h 73"/>
                <a:gd name="T6" fmla="*/ 10 w 123"/>
                <a:gd name="T7" fmla="*/ 10 h 73"/>
                <a:gd name="T8" fmla="*/ 4 w 123"/>
                <a:gd name="T9" fmla="*/ 18 h 73"/>
                <a:gd name="T10" fmla="*/ 7 w 123"/>
                <a:gd name="T11" fmla="*/ 24 h 73"/>
                <a:gd name="T12" fmla="*/ 10 w 123"/>
                <a:gd name="T13" fmla="*/ 24 h 73"/>
                <a:gd name="T14" fmla="*/ 10 w 123"/>
                <a:gd name="T15" fmla="*/ 27 h 73"/>
                <a:gd name="T16" fmla="*/ 0 w 123"/>
                <a:gd name="T17" fmla="*/ 37 h 73"/>
                <a:gd name="T18" fmla="*/ 0 w 123"/>
                <a:gd name="T19" fmla="*/ 37 h 73"/>
                <a:gd name="T20" fmla="*/ 3 w 123"/>
                <a:gd name="T21" fmla="*/ 51 h 73"/>
                <a:gd name="T22" fmla="*/ 10 w 123"/>
                <a:gd name="T23" fmla="*/ 62 h 73"/>
                <a:gd name="T24" fmla="*/ 21 w 123"/>
                <a:gd name="T25" fmla="*/ 69 h 73"/>
                <a:gd name="T26" fmla="*/ 35 w 123"/>
                <a:gd name="T27" fmla="*/ 73 h 73"/>
                <a:gd name="T28" fmla="*/ 87 w 123"/>
                <a:gd name="T29" fmla="*/ 73 h 73"/>
                <a:gd name="T30" fmla="*/ 101 w 123"/>
                <a:gd name="T31" fmla="*/ 69 h 73"/>
                <a:gd name="T32" fmla="*/ 112 w 123"/>
                <a:gd name="T33" fmla="*/ 62 h 73"/>
                <a:gd name="T34" fmla="*/ 119 w 123"/>
                <a:gd name="T35" fmla="*/ 51 h 73"/>
                <a:gd name="T36" fmla="*/ 123 w 123"/>
                <a:gd name="T37" fmla="*/ 37 h 73"/>
                <a:gd name="T38" fmla="*/ 123 w 123"/>
                <a:gd name="T39" fmla="*/ 34 h 73"/>
                <a:gd name="T40" fmla="*/ 119 w 123"/>
                <a:gd name="T41" fmla="*/ 20 h 73"/>
                <a:gd name="T42" fmla="*/ 112 w 123"/>
                <a:gd name="T43" fmla="*/ 10 h 73"/>
                <a:gd name="T44" fmla="*/ 101 w 123"/>
                <a:gd name="T45" fmla="*/ 2 h 73"/>
                <a:gd name="T46" fmla="*/ 87 w 123"/>
                <a:gd name="T47" fmla="*/ 0 h 73"/>
                <a:gd name="T48" fmla="*/ 110 w 123"/>
                <a:gd name="T49" fmla="*/ 37 h 73"/>
                <a:gd name="T50" fmla="*/ 108 w 123"/>
                <a:gd name="T51" fmla="*/ 46 h 73"/>
                <a:gd name="T52" fmla="*/ 102 w 123"/>
                <a:gd name="T53" fmla="*/ 54 h 73"/>
                <a:gd name="T54" fmla="*/ 93 w 123"/>
                <a:gd name="T55" fmla="*/ 60 h 73"/>
                <a:gd name="T56" fmla="*/ 83 w 123"/>
                <a:gd name="T57" fmla="*/ 62 h 73"/>
                <a:gd name="T58" fmla="*/ 40 w 123"/>
                <a:gd name="T59" fmla="*/ 62 h 73"/>
                <a:gd name="T60" fmla="*/ 29 w 123"/>
                <a:gd name="T61" fmla="*/ 60 h 73"/>
                <a:gd name="T62" fmla="*/ 20 w 123"/>
                <a:gd name="T63" fmla="*/ 54 h 73"/>
                <a:gd name="T64" fmla="*/ 15 w 123"/>
                <a:gd name="T65" fmla="*/ 46 h 73"/>
                <a:gd name="T66" fmla="*/ 12 w 123"/>
                <a:gd name="T67" fmla="*/ 37 h 73"/>
                <a:gd name="T68" fmla="*/ 12 w 123"/>
                <a:gd name="T69" fmla="*/ 35 h 73"/>
                <a:gd name="T70" fmla="*/ 15 w 123"/>
                <a:gd name="T71" fmla="*/ 25 h 73"/>
                <a:gd name="T72" fmla="*/ 20 w 123"/>
                <a:gd name="T73" fmla="*/ 17 h 73"/>
                <a:gd name="T74" fmla="*/ 29 w 123"/>
                <a:gd name="T75" fmla="*/ 12 h 73"/>
                <a:gd name="T76" fmla="*/ 40 w 123"/>
                <a:gd name="T77" fmla="*/ 10 h 73"/>
                <a:gd name="T78" fmla="*/ 83 w 123"/>
                <a:gd name="T79" fmla="*/ 10 h 73"/>
                <a:gd name="T80" fmla="*/ 93 w 123"/>
                <a:gd name="T81" fmla="*/ 12 h 73"/>
                <a:gd name="T82" fmla="*/ 102 w 123"/>
                <a:gd name="T83" fmla="*/ 17 h 73"/>
                <a:gd name="T84" fmla="*/ 108 w 123"/>
                <a:gd name="T85" fmla="*/ 25 h 73"/>
                <a:gd name="T86" fmla="*/ 110 w 123"/>
                <a:gd name="T87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3" h="73">
                  <a:moveTo>
                    <a:pt x="87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24" y="1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0" y="10"/>
                  </a:lnTo>
                  <a:lnTo>
                    <a:pt x="7" y="13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0" y="24"/>
                  </a:lnTo>
                  <a:lnTo>
                    <a:pt x="10" y="25"/>
                  </a:lnTo>
                  <a:lnTo>
                    <a:pt x="10" y="27"/>
                  </a:lnTo>
                  <a:lnTo>
                    <a:pt x="9" y="2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3" y="51"/>
                  </a:lnTo>
                  <a:lnTo>
                    <a:pt x="6" y="57"/>
                  </a:lnTo>
                  <a:lnTo>
                    <a:pt x="10" y="62"/>
                  </a:lnTo>
                  <a:lnTo>
                    <a:pt x="16" y="67"/>
                  </a:lnTo>
                  <a:lnTo>
                    <a:pt x="21" y="69"/>
                  </a:lnTo>
                  <a:lnTo>
                    <a:pt x="28" y="71"/>
                  </a:lnTo>
                  <a:lnTo>
                    <a:pt x="35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94" y="71"/>
                  </a:lnTo>
                  <a:lnTo>
                    <a:pt x="101" y="69"/>
                  </a:lnTo>
                  <a:lnTo>
                    <a:pt x="107" y="67"/>
                  </a:lnTo>
                  <a:lnTo>
                    <a:pt x="112" y="62"/>
                  </a:lnTo>
                  <a:lnTo>
                    <a:pt x="116" y="57"/>
                  </a:lnTo>
                  <a:lnTo>
                    <a:pt x="119" y="51"/>
                  </a:lnTo>
                  <a:lnTo>
                    <a:pt x="122" y="44"/>
                  </a:lnTo>
                  <a:lnTo>
                    <a:pt x="123" y="37"/>
                  </a:lnTo>
                  <a:lnTo>
                    <a:pt x="123" y="34"/>
                  </a:lnTo>
                  <a:lnTo>
                    <a:pt x="123" y="34"/>
                  </a:lnTo>
                  <a:lnTo>
                    <a:pt x="122" y="27"/>
                  </a:lnTo>
                  <a:lnTo>
                    <a:pt x="119" y="20"/>
                  </a:lnTo>
                  <a:lnTo>
                    <a:pt x="116" y="15"/>
                  </a:lnTo>
                  <a:lnTo>
                    <a:pt x="112" y="10"/>
                  </a:lnTo>
                  <a:lnTo>
                    <a:pt x="107" y="5"/>
                  </a:lnTo>
                  <a:lnTo>
                    <a:pt x="101" y="2"/>
                  </a:lnTo>
                  <a:lnTo>
                    <a:pt x="94" y="0"/>
                  </a:lnTo>
                  <a:lnTo>
                    <a:pt x="87" y="0"/>
                  </a:lnTo>
                  <a:close/>
                  <a:moveTo>
                    <a:pt x="110" y="37"/>
                  </a:moveTo>
                  <a:lnTo>
                    <a:pt x="110" y="37"/>
                  </a:lnTo>
                  <a:lnTo>
                    <a:pt x="110" y="42"/>
                  </a:lnTo>
                  <a:lnTo>
                    <a:pt x="108" y="46"/>
                  </a:lnTo>
                  <a:lnTo>
                    <a:pt x="106" y="51"/>
                  </a:lnTo>
                  <a:lnTo>
                    <a:pt x="102" y="54"/>
                  </a:lnTo>
                  <a:lnTo>
                    <a:pt x="99" y="58"/>
                  </a:lnTo>
                  <a:lnTo>
                    <a:pt x="93" y="60"/>
                  </a:lnTo>
                  <a:lnTo>
                    <a:pt x="89" y="61"/>
                  </a:lnTo>
                  <a:lnTo>
                    <a:pt x="83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1"/>
                  </a:lnTo>
                  <a:lnTo>
                    <a:pt x="29" y="60"/>
                  </a:lnTo>
                  <a:lnTo>
                    <a:pt x="24" y="58"/>
                  </a:lnTo>
                  <a:lnTo>
                    <a:pt x="20" y="54"/>
                  </a:lnTo>
                  <a:lnTo>
                    <a:pt x="17" y="51"/>
                  </a:lnTo>
                  <a:lnTo>
                    <a:pt x="15" y="46"/>
                  </a:lnTo>
                  <a:lnTo>
                    <a:pt x="12" y="42"/>
                  </a:lnTo>
                  <a:lnTo>
                    <a:pt x="12" y="37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29"/>
                  </a:lnTo>
                  <a:lnTo>
                    <a:pt x="15" y="25"/>
                  </a:lnTo>
                  <a:lnTo>
                    <a:pt x="17" y="20"/>
                  </a:lnTo>
                  <a:lnTo>
                    <a:pt x="20" y="17"/>
                  </a:lnTo>
                  <a:lnTo>
                    <a:pt x="24" y="15"/>
                  </a:lnTo>
                  <a:lnTo>
                    <a:pt x="29" y="12"/>
                  </a:lnTo>
                  <a:lnTo>
                    <a:pt x="34" y="10"/>
                  </a:lnTo>
                  <a:lnTo>
                    <a:pt x="40" y="10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9" y="10"/>
                  </a:lnTo>
                  <a:lnTo>
                    <a:pt x="93" y="12"/>
                  </a:lnTo>
                  <a:lnTo>
                    <a:pt x="99" y="15"/>
                  </a:lnTo>
                  <a:lnTo>
                    <a:pt x="102" y="17"/>
                  </a:lnTo>
                  <a:lnTo>
                    <a:pt x="106" y="20"/>
                  </a:lnTo>
                  <a:lnTo>
                    <a:pt x="108" y="25"/>
                  </a:lnTo>
                  <a:lnTo>
                    <a:pt x="110" y="29"/>
                  </a:lnTo>
                  <a:lnTo>
                    <a:pt x="110" y="35"/>
                  </a:lnTo>
                  <a:lnTo>
                    <a:pt x="110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90" name="Freeform 185"/>
            <p:cNvSpPr/>
            <p:nvPr/>
          </p:nvSpPr>
          <p:spPr bwMode="auto">
            <a:xfrm>
              <a:off x="2868613" y="750888"/>
              <a:ext cx="195263" cy="115888"/>
            </a:xfrm>
            <a:custGeom>
              <a:avLst/>
              <a:gdLst>
                <a:gd name="T0" fmla="*/ 87 w 123"/>
                <a:gd name="T1" fmla="*/ 0 h 73"/>
                <a:gd name="T2" fmla="*/ 35 w 123"/>
                <a:gd name="T3" fmla="*/ 0 h 73"/>
                <a:gd name="T4" fmla="*/ 35 w 123"/>
                <a:gd name="T5" fmla="*/ 0 h 73"/>
                <a:gd name="T6" fmla="*/ 29 w 123"/>
                <a:gd name="T7" fmla="*/ 0 h 73"/>
                <a:gd name="T8" fmla="*/ 24 w 123"/>
                <a:gd name="T9" fmla="*/ 1 h 73"/>
                <a:gd name="T10" fmla="*/ 19 w 123"/>
                <a:gd name="T11" fmla="*/ 3 h 73"/>
                <a:gd name="T12" fmla="*/ 15 w 123"/>
                <a:gd name="T13" fmla="*/ 7 h 73"/>
                <a:gd name="T14" fmla="*/ 10 w 123"/>
                <a:gd name="T15" fmla="*/ 10 h 73"/>
                <a:gd name="T16" fmla="*/ 7 w 123"/>
                <a:gd name="T17" fmla="*/ 13 h 73"/>
                <a:gd name="T18" fmla="*/ 4 w 123"/>
                <a:gd name="T19" fmla="*/ 18 h 73"/>
                <a:gd name="T20" fmla="*/ 2 w 123"/>
                <a:gd name="T21" fmla="*/ 23 h 73"/>
                <a:gd name="T22" fmla="*/ 7 w 123"/>
                <a:gd name="T23" fmla="*/ 24 h 73"/>
                <a:gd name="T24" fmla="*/ 7 w 123"/>
                <a:gd name="T25" fmla="*/ 24 h 73"/>
                <a:gd name="T26" fmla="*/ 10 w 123"/>
                <a:gd name="T27" fmla="*/ 24 h 73"/>
                <a:gd name="T28" fmla="*/ 10 w 123"/>
                <a:gd name="T29" fmla="*/ 25 h 73"/>
                <a:gd name="T30" fmla="*/ 10 w 123"/>
                <a:gd name="T31" fmla="*/ 27 h 73"/>
                <a:gd name="T32" fmla="*/ 9 w 123"/>
                <a:gd name="T33" fmla="*/ 29 h 73"/>
                <a:gd name="T34" fmla="*/ 0 w 123"/>
                <a:gd name="T35" fmla="*/ 37 h 73"/>
                <a:gd name="T36" fmla="*/ 0 w 123"/>
                <a:gd name="T37" fmla="*/ 37 h 73"/>
                <a:gd name="T38" fmla="*/ 0 w 123"/>
                <a:gd name="T39" fmla="*/ 37 h 73"/>
                <a:gd name="T40" fmla="*/ 1 w 123"/>
                <a:gd name="T41" fmla="*/ 44 h 73"/>
                <a:gd name="T42" fmla="*/ 3 w 123"/>
                <a:gd name="T43" fmla="*/ 51 h 73"/>
                <a:gd name="T44" fmla="*/ 6 w 123"/>
                <a:gd name="T45" fmla="*/ 57 h 73"/>
                <a:gd name="T46" fmla="*/ 10 w 123"/>
                <a:gd name="T47" fmla="*/ 62 h 73"/>
                <a:gd name="T48" fmla="*/ 16 w 123"/>
                <a:gd name="T49" fmla="*/ 67 h 73"/>
                <a:gd name="T50" fmla="*/ 21 w 123"/>
                <a:gd name="T51" fmla="*/ 69 h 73"/>
                <a:gd name="T52" fmla="*/ 28 w 123"/>
                <a:gd name="T53" fmla="*/ 71 h 73"/>
                <a:gd name="T54" fmla="*/ 35 w 123"/>
                <a:gd name="T55" fmla="*/ 73 h 73"/>
                <a:gd name="T56" fmla="*/ 87 w 123"/>
                <a:gd name="T57" fmla="*/ 73 h 73"/>
                <a:gd name="T58" fmla="*/ 87 w 123"/>
                <a:gd name="T59" fmla="*/ 73 h 73"/>
                <a:gd name="T60" fmla="*/ 94 w 123"/>
                <a:gd name="T61" fmla="*/ 71 h 73"/>
                <a:gd name="T62" fmla="*/ 101 w 123"/>
                <a:gd name="T63" fmla="*/ 69 h 73"/>
                <a:gd name="T64" fmla="*/ 107 w 123"/>
                <a:gd name="T65" fmla="*/ 67 h 73"/>
                <a:gd name="T66" fmla="*/ 112 w 123"/>
                <a:gd name="T67" fmla="*/ 62 h 73"/>
                <a:gd name="T68" fmla="*/ 116 w 123"/>
                <a:gd name="T69" fmla="*/ 57 h 73"/>
                <a:gd name="T70" fmla="*/ 119 w 123"/>
                <a:gd name="T71" fmla="*/ 51 h 73"/>
                <a:gd name="T72" fmla="*/ 122 w 123"/>
                <a:gd name="T73" fmla="*/ 44 h 73"/>
                <a:gd name="T74" fmla="*/ 123 w 123"/>
                <a:gd name="T75" fmla="*/ 37 h 73"/>
                <a:gd name="T76" fmla="*/ 123 w 123"/>
                <a:gd name="T77" fmla="*/ 34 h 73"/>
                <a:gd name="T78" fmla="*/ 123 w 123"/>
                <a:gd name="T79" fmla="*/ 34 h 73"/>
                <a:gd name="T80" fmla="*/ 122 w 123"/>
                <a:gd name="T81" fmla="*/ 27 h 73"/>
                <a:gd name="T82" fmla="*/ 119 w 123"/>
                <a:gd name="T83" fmla="*/ 20 h 73"/>
                <a:gd name="T84" fmla="*/ 116 w 123"/>
                <a:gd name="T85" fmla="*/ 15 h 73"/>
                <a:gd name="T86" fmla="*/ 112 w 123"/>
                <a:gd name="T87" fmla="*/ 10 h 73"/>
                <a:gd name="T88" fmla="*/ 107 w 123"/>
                <a:gd name="T89" fmla="*/ 5 h 73"/>
                <a:gd name="T90" fmla="*/ 101 w 123"/>
                <a:gd name="T91" fmla="*/ 2 h 73"/>
                <a:gd name="T92" fmla="*/ 94 w 123"/>
                <a:gd name="T93" fmla="*/ 0 h 73"/>
                <a:gd name="T94" fmla="*/ 87 w 123"/>
                <a:gd name="T9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3" h="73">
                  <a:moveTo>
                    <a:pt x="87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24" y="1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0" y="10"/>
                  </a:lnTo>
                  <a:lnTo>
                    <a:pt x="7" y="13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0" y="24"/>
                  </a:lnTo>
                  <a:lnTo>
                    <a:pt x="10" y="25"/>
                  </a:lnTo>
                  <a:lnTo>
                    <a:pt x="10" y="27"/>
                  </a:lnTo>
                  <a:lnTo>
                    <a:pt x="9" y="2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3" y="51"/>
                  </a:lnTo>
                  <a:lnTo>
                    <a:pt x="6" y="57"/>
                  </a:lnTo>
                  <a:lnTo>
                    <a:pt x="10" y="62"/>
                  </a:lnTo>
                  <a:lnTo>
                    <a:pt x="16" y="67"/>
                  </a:lnTo>
                  <a:lnTo>
                    <a:pt x="21" y="69"/>
                  </a:lnTo>
                  <a:lnTo>
                    <a:pt x="28" y="71"/>
                  </a:lnTo>
                  <a:lnTo>
                    <a:pt x="35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94" y="71"/>
                  </a:lnTo>
                  <a:lnTo>
                    <a:pt x="101" y="69"/>
                  </a:lnTo>
                  <a:lnTo>
                    <a:pt x="107" y="67"/>
                  </a:lnTo>
                  <a:lnTo>
                    <a:pt x="112" y="62"/>
                  </a:lnTo>
                  <a:lnTo>
                    <a:pt x="116" y="57"/>
                  </a:lnTo>
                  <a:lnTo>
                    <a:pt x="119" y="51"/>
                  </a:lnTo>
                  <a:lnTo>
                    <a:pt x="122" y="44"/>
                  </a:lnTo>
                  <a:lnTo>
                    <a:pt x="123" y="37"/>
                  </a:lnTo>
                  <a:lnTo>
                    <a:pt x="123" y="34"/>
                  </a:lnTo>
                  <a:lnTo>
                    <a:pt x="123" y="34"/>
                  </a:lnTo>
                  <a:lnTo>
                    <a:pt x="122" y="27"/>
                  </a:lnTo>
                  <a:lnTo>
                    <a:pt x="119" y="20"/>
                  </a:lnTo>
                  <a:lnTo>
                    <a:pt x="116" y="15"/>
                  </a:lnTo>
                  <a:lnTo>
                    <a:pt x="112" y="10"/>
                  </a:lnTo>
                  <a:lnTo>
                    <a:pt x="107" y="5"/>
                  </a:lnTo>
                  <a:lnTo>
                    <a:pt x="101" y="2"/>
                  </a:lnTo>
                  <a:lnTo>
                    <a:pt x="94" y="0"/>
                  </a:lnTo>
                  <a:lnTo>
                    <a:pt x="87" y="0"/>
                  </a:lnTo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91" name="Freeform 186"/>
            <p:cNvSpPr/>
            <p:nvPr/>
          </p:nvSpPr>
          <p:spPr bwMode="auto">
            <a:xfrm>
              <a:off x="2887663" y="766763"/>
              <a:ext cx="155575" cy="82550"/>
            </a:xfrm>
            <a:custGeom>
              <a:avLst/>
              <a:gdLst>
                <a:gd name="T0" fmla="*/ 98 w 98"/>
                <a:gd name="T1" fmla="*/ 27 h 52"/>
                <a:gd name="T2" fmla="*/ 98 w 98"/>
                <a:gd name="T3" fmla="*/ 27 h 52"/>
                <a:gd name="T4" fmla="*/ 98 w 98"/>
                <a:gd name="T5" fmla="*/ 32 h 52"/>
                <a:gd name="T6" fmla="*/ 96 w 98"/>
                <a:gd name="T7" fmla="*/ 36 h 52"/>
                <a:gd name="T8" fmla="*/ 94 w 98"/>
                <a:gd name="T9" fmla="*/ 41 h 52"/>
                <a:gd name="T10" fmla="*/ 90 w 98"/>
                <a:gd name="T11" fmla="*/ 44 h 52"/>
                <a:gd name="T12" fmla="*/ 87 w 98"/>
                <a:gd name="T13" fmla="*/ 48 h 52"/>
                <a:gd name="T14" fmla="*/ 81 w 98"/>
                <a:gd name="T15" fmla="*/ 50 h 52"/>
                <a:gd name="T16" fmla="*/ 77 w 98"/>
                <a:gd name="T17" fmla="*/ 51 h 52"/>
                <a:gd name="T18" fmla="*/ 71 w 98"/>
                <a:gd name="T19" fmla="*/ 52 h 52"/>
                <a:gd name="T20" fmla="*/ 28 w 98"/>
                <a:gd name="T21" fmla="*/ 52 h 52"/>
                <a:gd name="T22" fmla="*/ 28 w 98"/>
                <a:gd name="T23" fmla="*/ 52 h 52"/>
                <a:gd name="T24" fmla="*/ 22 w 98"/>
                <a:gd name="T25" fmla="*/ 51 h 52"/>
                <a:gd name="T26" fmla="*/ 17 w 98"/>
                <a:gd name="T27" fmla="*/ 50 h 52"/>
                <a:gd name="T28" fmla="*/ 12 w 98"/>
                <a:gd name="T29" fmla="*/ 48 h 52"/>
                <a:gd name="T30" fmla="*/ 8 w 98"/>
                <a:gd name="T31" fmla="*/ 44 h 52"/>
                <a:gd name="T32" fmla="*/ 5 w 98"/>
                <a:gd name="T33" fmla="*/ 41 h 52"/>
                <a:gd name="T34" fmla="*/ 3 w 98"/>
                <a:gd name="T35" fmla="*/ 36 h 52"/>
                <a:gd name="T36" fmla="*/ 0 w 98"/>
                <a:gd name="T37" fmla="*/ 32 h 52"/>
                <a:gd name="T38" fmla="*/ 0 w 98"/>
                <a:gd name="T39" fmla="*/ 27 h 52"/>
                <a:gd name="T40" fmla="*/ 0 w 98"/>
                <a:gd name="T41" fmla="*/ 25 h 52"/>
                <a:gd name="T42" fmla="*/ 0 w 98"/>
                <a:gd name="T43" fmla="*/ 25 h 52"/>
                <a:gd name="T44" fmla="*/ 0 w 98"/>
                <a:gd name="T45" fmla="*/ 19 h 52"/>
                <a:gd name="T46" fmla="*/ 3 w 98"/>
                <a:gd name="T47" fmla="*/ 15 h 52"/>
                <a:gd name="T48" fmla="*/ 5 w 98"/>
                <a:gd name="T49" fmla="*/ 10 h 52"/>
                <a:gd name="T50" fmla="*/ 8 w 98"/>
                <a:gd name="T51" fmla="*/ 7 h 52"/>
                <a:gd name="T52" fmla="*/ 12 w 98"/>
                <a:gd name="T53" fmla="*/ 5 h 52"/>
                <a:gd name="T54" fmla="*/ 17 w 98"/>
                <a:gd name="T55" fmla="*/ 2 h 52"/>
                <a:gd name="T56" fmla="*/ 22 w 98"/>
                <a:gd name="T57" fmla="*/ 0 h 52"/>
                <a:gd name="T58" fmla="*/ 28 w 98"/>
                <a:gd name="T59" fmla="*/ 0 h 52"/>
                <a:gd name="T60" fmla="*/ 71 w 98"/>
                <a:gd name="T61" fmla="*/ 0 h 52"/>
                <a:gd name="T62" fmla="*/ 71 w 98"/>
                <a:gd name="T63" fmla="*/ 0 h 52"/>
                <a:gd name="T64" fmla="*/ 77 w 98"/>
                <a:gd name="T65" fmla="*/ 0 h 52"/>
                <a:gd name="T66" fmla="*/ 81 w 98"/>
                <a:gd name="T67" fmla="*/ 2 h 52"/>
                <a:gd name="T68" fmla="*/ 87 w 98"/>
                <a:gd name="T69" fmla="*/ 5 h 52"/>
                <a:gd name="T70" fmla="*/ 90 w 98"/>
                <a:gd name="T71" fmla="*/ 7 h 52"/>
                <a:gd name="T72" fmla="*/ 94 w 98"/>
                <a:gd name="T73" fmla="*/ 10 h 52"/>
                <a:gd name="T74" fmla="*/ 96 w 98"/>
                <a:gd name="T75" fmla="*/ 15 h 52"/>
                <a:gd name="T76" fmla="*/ 98 w 98"/>
                <a:gd name="T77" fmla="*/ 19 h 52"/>
                <a:gd name="T78" fmla="*/ 98 w 98"/>
                <a:gd name="T79" fmla="*/ 25 h 52"/>
                <a:gd name="T80" fmla="*/ 98 w 98"/>
                <a:gd name="T81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52">
                  <a:moveTo>
                    <a:pt x="98" y="27"/>
                  </a:moveTo>
                  <a:lnTo>
                    <a:pt x="98" y="27"/>
                  </a:lnTo>
                  <a:lnTo>
                    <a:pt x="98" y="32"/>
                  </a:lnTo>
                  <a:lnTo>
                    <a:pt x="96" y="36"/>
                  </a:lnTo>
                  <a:lnTo>
                    <a:pt x="94" y="41"/>
                  </a:lnTo>
                  <a:lnTo>
                    <a:pt x="90" y="44"/>
                  </a:lnTo>
                  <a:lnTo>
                    <a:pt x="87" y="48"/>
                  </a:lnTo>
                  <a:lnTo>
                    <a:pt x="81" y="50"/>
                  </a:lnTo>
                  <a:lnTo>
                    <a:pt x="77" y="51"/>
                  </a:lnTo>
                  <a:lnTo>
                    <a:pt x="71" y="5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41"/>
                  </a:lnTo>
                  <a:lnTo>
                    <a:pt x="3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7" y="5"/>
                  </a:lnTo>
                  <a:lnTo>
                    <a:pt x="90" y="7"/>
                  </a:lnTo>
                  <a:lnTo>
                    <a:pt x="94" y="10"/>
                  </a:lnTo>
                  <a:lnTo>
                    <a:pt x="96" y="15"/>
                  </a:lnTo>
                  <a:lnTo>
                    <a:pt x="98" y="19"/>
                  </a:lnTo>
                  <a:lnTo>
                    <a:pt x="98" y="25"/>
                  </a:lnTo>
                  <a:lnTo>
                    <a:pt x="98" y="27"/>
                  </a:lnTo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92" name="Freeform 187"/>
            <p:cNvSpPr>
              <a:spLocks noEditPoints="1"/>
            </p:cNvSpPr>
            <p:nvPr/>
          </p:nvSpPr>
          <p:spPr bwMode="auto">
            <a:xfrm>
              <a:off x="2646363" y="688976"/>
              <a:ext cx="331788" cy="279400"/>
            </a:xfrm>
            <a:custGeom>
              <a:avLst/>
              <a:gdLst>
                <a:gd name="T0" fmla="*/ 0 w 209"/>
                <a:gd name="T1" fmla="*/ 72 h 176"/>
                <a:gd name="T2" fmla="*/ 0 w 209"/>
                <a:gd name="T3" fmla="*/ 82 h 176"/>
                <a:gd name="T4" fmla="*/ 5 w 209"/>
                <a:gd name="T5" fmla="*/ 102 h 176"/>
                <a:gd name="T6" fmla="*/ 12 w 209"/>
                <a:gd name="T7" fmla="*/ 122 h 176"/>
                <a:gd name="T8" fmla="*/ 24 w 209"/>
                <a:gd name="T9" fmla="*/ 138 h 176"/>
                <a:gd name="T10" fmla="*/ 38 w 209"/>
                <a:gd name="T11" fmla="*/ 153 h 176"/>
                <a:gd name="T12" fmla="*/ 55 w 209"/>
                <a:gd name="T13" fmla="*/ 164 h 176"/>
                <a:gd name="T14" fmla="*/ 73 w 209"/>
                <a:gd name="T15" fmla="*/ 172 h 176"/>
                <a:gd name="T16" fmla="*/ 93 w 209"/>
                <a:gd name="T17" fmla="*/ 175 h 176"/>
                <a:gd name="T18" fmla="*/ 105 w 209"/>
                <a:gd name="T19" fmla="*/ 176 h 176"/>
                <a:gd name="T20" fmla="*/ 125 w 209"/>
                <a:gd name="T21" fmla="*/ 174 h 176"/>
                <a:gd name="T22" fmla="*/ 146 w 209"/>
                <a:gd name="T23" fmla="*/ 168 h 176"/>
                <a:gd name="T24" fmla="*/ 163 w 209"/>
                <a:gd name="T25" fmla="*/ 158 h 176"/>
                <a:gd name="T26" fmla="*/ 179 w 209"/>
                <a:gd name="T27" fmla="*/ 146 h 176"/>
                <a:gd name="T28" fmla="*/ 191 w 209"/>
                <a:gd name="T29" fmla="*/ 130 h 176"/>
                <a:gd name="T30" fmla="*/ 201 w 209"/>
                <a:gd name="T31" fmla="*/ 113 h 176"/>
                <a:gd name="T32" fmla="*/ 207 w 209"/>
                <a:gd name="T33" fmla="*/ 92 h 176"/>
                <a:gd name="T34" fmla="*/ 209 w 209"/>
                <a:gd name="T35" fmla="*/ 72 h 176"/>
                <a:gd name="T36" fmla="*/ 0 w 209"/>
                <a:gd name="T37" fmla="*/ 0 h 176"/>
                <a:gd name="T38" fmla="*/ 133 w 209"/>
                <a:gd name="T39" fmla="*/ 82 h 176"/>
                <a:gd name="T40" fmla="*/ 132 w 209"/>
                <a:gd name="T41" fmla="*/ 84 h 176"/>
                <a:gd name="T42" fmla="*/ 130 w 209"/>
                <a:gd name="T43" fmla="*/ 91 h 176"/>
                <a:gd name="T44" fmla="*/ 134 w 209"/>
                <a:gd name="T45" fmla="*/ 115 h 176"/>
                <a:gd name="T46" fmla="*/ 134 w 209"/>
                <a:gd name="T47" fmla="*/ 117 h 176"/>
                <a:gd name="T48" fmla="*/ 132 w 209"/>
                <a:gd name="T49" fmla="*/ 120 h 176"/>
                <a:gd name="T50" fmla="*/ 110 w 209"/>
                <a:gd name="T51" fmla="*/ 108 h 176"/>
                <a:gd name="T52" fmla="*/ 108 w 209"/>
                <a:gd name="T53" fmla="*/ 107 h 176"/>
                <a:gd name="T54" fmla="*/ 101 w 209"/>
                <a:gd name="T55" fmla="*/ 107 h 176"/>
                <a:gd name="T56" fmla="*/ 80 w 209"/>
                <a:gd name="T57" fmla="*/ 118 h 176"/>
                <a:gd name="T58" fmla="*/ 77 w 209"/>
                <a:gd name="T59" fmla="*/ 120 h 176"/>
                <a:gd name="T60" fmla="*/ 75 w 209"/>
                <a:gd name="T61" fmla="*/ 117 h 176"/>
                <a:gd name="T62" fmla="*/ 80 w 209"/>
                <a:gd name="T63" fmla="*/ 95 h 176"/>
                <a:gd name="T64" fmla="*/ 80 w 209"/>
                <a:gd name="T65" fmla="*/ 91 h 176"/>
                <a:gd name="T66" fmla="*/ 77 w 209"/>
                <a:gd name="T67" fmla="*/ 84 h 176"/>
                <a:gd name="T68" fmla="*/ 60 w 209"/>
                <a:gd name="T69" fmla="*/ 68 h 176"/>
                <a:gd name="T70" fmla="*/ 58 w 209"/>
                <a:gd name="T71" fmla="*/ 66 h 176"/>
                <a:gd name="T72" fmla="*/ 59 w 209"/>
                <a:gd name="T73" fmla="*/ 63 h 176"/>
                <a:gd name="T74" fmla="*/ 83 w 209"/>
                <a:gd name="T75" fmla="*/ 60 h 176"/>
                <a:gd name="T76" fmla="*/ 85 w 209"/>
                <a:gd name="T77" fmla="*/ 59 h 176"/>
                <a:gd name="T78" fmla="*/ 91 w 209"/>
                <a:gd name="T79" fmla="*/ 55 h 176"/>
                <a:gd name="T80" fmla="*/ 101 w 209"/>
                <a:gd name="T81" fmla="*/ 33 h 176"/>
                <a:gd name="T82" fmla="*/ 102 w 209"/>
                <a:gd name="T83" fmla="*/ 31 h 176"/>
                <a:gd name="T84" fmla="*/ 106 w 209"/>
                <a:gd name="T85" fmla="*/ 31 h 176"/>
                <a:gd name="T86" fmla="*/ 116 w 209"/>
                <a:gd name="T87" fmla="*/ 52 h 176"/>
                <a:gd name="T88" fmla="*/ 118 w 209"/>
                <a:gd name="T89" fmla="*/ 55 h 176"/>
                <a:gd name="T90" fmla="*/ 123 w 209"/>
                <a:gd name="T91" fmla="*/ 59 h 176"/>
                <a:gd name="T92" fmla="*/ 147 w 209"/>
                <a:gd name="T93" fmla="*/ 63 h 176"/>
                <a:gd name="T94" fmla="*/ 150 w 209"/>
                <a:gd name="T95" fmla="*/ 63 h 176"/>
                <a:gd name="T96" fmla="*/ 150 w 209"/>
                <a:gd name="T97" fmla="*/ 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9" h="176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2" y="92"/>
                  </a:lnTo>
                  <a:lnTo>
                    <a:pt x="5" y="102"/>
                  </a:lnTo>
                  <a:lnTo>
                    <a:pt x="8" y="113"/>
                  </a:lnTo>
                  <a:lnTo>
                    <a:pt x="12" y="122"/>
                  </a:lnTo>
                  <a:lnTo>
                    <a:pt x="18" y="130"/>
                  </a:lnTo>
                  <a:lnTo>
                    <a:pt x="24" y="138"/>
                  </a:lnTo>
                  <a:lnTo>
                    <a:pt x="31" y="146"/>
                  </a:lnTo>
                  <a:lnTo>
                    <a:pt x="38" y="153"/>
                  </a:lnTo>
                  <a:lnTo>
                    <a:pt x="45" y="158"/>
                  </a:lnTo>
                  <a:lnTo>
                    <a:pt x="55" y="164"/>
                  </a:lnTo>
                  <a:lnTo>
                    <a:pt x="64" y="168"/>
                  </a:lnTo>
                  <a:lnTo>
                    <a:pt x="73" y="172"/>
                  </a:lnTo>
                  <a:lnTo>
                    <a:pt x="83" y="174"/>
                  </a:lnTo>
                  <a:lnTo>
                    <a:pt x="93" y="175"/>
                  </a:lnTo>
                  <a:lnTo>
                    <a:pt x="105" y="176"/>
                  </a:lnTo>
                  <a:lnTo>
                    <a:pt x="105" y="176"/>
                  </a:lnTo>
                  <a:lnTo>
                    <a:pt x="115" y="175"/>
                  </a:lnTo>
                  <a:lnTo>
                    <a:pt x="125" y="174"/>
                  </a:lnTo>
                  <a:lnTo>
                    <a:pt x="135" y="172"/>
                  </a:lnTo>
                  <a:lnTo>
                    <a:pt x="146" y="168"/>
                  </a:lnTo>
                  <a:lnTo>
                    <a:pt x="155" y="164"/>
                  </a:lnTo>
                  <a:lnTo>
                    <a:pt x="163" y="158"/>
                  </a:lnTo>
                  <a:lnTo>
                    <a:pt x="171" y="153"/>
                  </a:lnTo>
                  <a:lnTo>
                    <a:pt x="179" y="146"/>
                  </a:lnTo>
                  <a:lnTo>
                    <a:pt x="185" y="138"/>
                  </a:lnTo>
                  <a:lnTo>
                    <a:pt x="191" y="130"/>
                  </a:lnTo>
                  <a:lnTo>
                    <a:pt x="197" y="122"/>
                  </a:lnTo>
                  <a:lnTo>
                    <a:pt x="201" y="113"/>
                  </a:lnTo>
                  <a:lnTo>
                    <a:pt x="205" y="102"/>
                  </a:lnTo>
                  <a:lnTo>
                    <a:pt x="207" y="92"/>
                  </a:lnTo>
                  <a:lnTo>
                    <a:pt x="208" y="82"/>
                  </a:lnTo>
                  <a:lnTo>
                    <a:pt x="209" y="72"/>
                  </a:lnTo>
                  <a:lnTo>
                    <a:pt x="209" y="0"/>
                  </a:lnTo>
                  <a:lnTo>
                    <a:pt x="0" y="0"/>
                  </a:lnTo>
                  <a:close/>
                  <a:moveTo>
                    <a:pt x="149" y="68"/>
                  </a:moveTo>
                  <a:lnTo>
                    <a:pt x="133" y="82"/>
                  </a:lnTo>
                  <a:lnTo>
                    <a:pt x="133" y="82"/>
                  </a:lnTo>
                  <a:lnTo>
                    <a:pt x="132" y="84"/>
                  </a:lnTo>
                  <a:lnTo>
                    <a:pt x="131" y="88"/>
                  </a:lnTo>
                  <a:lnTo>
                    <a:pt x="130" y="91"/>
                  </a:lnTo>
                  <a:lnTo>
                    <a:pt x="130" y="9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7"/>
                  </a:lnTo>
                  <a:lnTo>
                    <a:pt x="133" y="118"/>
                  </a:lnTo>
                  <a:lnTo>
                    <a:pt x="132" y="120"/>
                  </a:lnTo>
                  <a:lnTo>
                    <a:pt x="130" y="118"/>
                  </a:lnTo>
                  <a:lnTo>
                    <a:pt x="110" y="108"/>
                  </a:lnTo>
                  <a:lnTo>
                    <a:pt x="110" y="108"/>
                  </a:lnTo>
                  <a:lnTo>
                    <a:pt x="108" y="107"/>
                  </a:lnTo>
                  <a:lnTo>
                    <a:pt x="105" y="107"/>
                  </a:lnTo>
                  <a:lnTo>
                    <a:pt x="101" y="107"/>
                  </a:lnTo>
                  <a:lnTo>
                    <a:pt x="98" y="108"/>
                  </a:lnTo>
                  <a:lnTo>
                    <a:pt x="80" y="118"/>
                  </a:lnTo>
                  <a:lnTo>
                    <a:pt x="80" y="118"/>
                  </a:lnTo>
                  <a:lnTo>
                    <a:pt x="77" y="120"/>
                  </a:lnTo>
                  <a:lnTo>
                    <a:pt x="76" y="118"/>
                  </a:lnTo>
                  <a:lnTo>
                    <a:pt x="75" y="117"/>
                  </a:lnTo>
                  <a:lnTo>
                    <a:pt x="75" y="115"/>
                  </a:lnTo>
                  <a:lnTo>
                    <a:pt x="80" y="95"/>
                  </a:lnTo>
                  <a:lnTo>
                    <a:pt x="80" y="95"/>
                  </a:lnTo>
                  <a:lnTo>
                    <a:pt x="80" y="91"/>
                  </a:lnTo>
                  <a:lnTo>
                    <a:pt x="78" y="88"/>
                  </a:lnTo>
                  <a:lnTo>
                    <a:pt x="77" y="84"/>
                  </a:lnTo>
                  <a:lnTo>
                    <a:pt x="75" y="82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8" y="66"/>
                  </a:lnTo>
                  <a:lnTo>
                    <a:pt x="58" y="64"/>
                  </a:lnTo>
                  <a:lnTo>
                    <a:pt x="59" y="63"/>
                  </a:lnTo>
                  <a:lnTo>
                    <a:pt x="61" y="63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5" y="59"/>
                  </a:lnTo>
                  <a:lnTo>
                    <a:pt x="89" y="57"/>
                  </a:lnTo>
                  <a:lnTo>
                    <a:pt x="91" y="55"/>
                  </a:lnTo>
                  <a:lnTo>
                    <a:pt x="92" y="52"/>
                  </a:lnTo>
                  <a:lnTo>
                    <a:pt x="101" y="33"/>
                  </a:lnTo>
                  <a:lnTo>
                    <a:pt x="101" y="33"/>
                  </a:lnTo>
                  <a:lnTo>
                    <a:pt x="102" y="31"/>
                  </a:lnTo>
                  <a:lnTo>
                    <a:pt x="105" y="31"/>
                  </a:lnTo>
                  <a:lnTo>
                    <a:pt x="106" y="31"/>
                  </a:lnTo>
                  <a:lnTo>
                    <a:pt x="107" y="33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5"/>
                  </a:lnTo>
                  <a:lnTo>
                    <a:pt x="121" y="57"/>
                  </a:lnTo>
                  <a:lnTo>
                    <a:pt x="123" y="59"/>
                  </a:lnTo>
                  <a:lnTo>
                    <a:pt x="126" y="60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50" y="63"/>
                  </a:lnTo>
                  <a:lnTo>
                    <a:pt x="150" y="64"/>
                  </a:lnTo>
                  <a:lnTo>
                    <a:pt x="150" y="66"/>
                  </a:lnTo>
                  <a:lnTo>
                    <a:pt x="149" y="6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93" name="Freeform 188"/>
            <p:cNvSpPr/>
            <p:nvPr/>
          </p:nvSpPr>
          <p:spPr bwMode="auto">
            <a:xfrm>
              <a:off x="2646363" y="688976"/>
              <a:ext cx="331788" cy="279400"/>
            </a:xfrm>
            <a:custGeom>
              <a:avLst/>
              <a:gdLst>
                <a:gd name="T0" fmla="*/ 0 w 209"/>
                <a:gd name="T1" fmla="*/ 0 h 176"/>
                <a:gd name="T2" fmla="*/ 0 w 209"/>
                <a:gd name="T3" fmla="*/ 72 h 176"/>
                <a:gd name="T4" fmla="*/ 0 w 209"/>
                <a:gd name="T5" fmla="*/ 72 h 176"/>
                <a:gd name="T6" fmla="*/ 0 w 209"/>
                <a:gd name="T7" fmla="*/ 82 h 176"/>
                <a:gd name="T8" fmla="*/ 2 w 209"/>
                <a:gd name="T9" fmla="*/ 92 h 176"/>
                <a:gd name="T10" fmla="*/ 5 w 209"/>
                <a:gd name="T11" fmla="*/ 102 h 176"/>
                <a:gd name="T12" fmla="*/ 8 w 209"/>
                <a:gd name="T13" fmla="*/ 113 h 176"/>
                <a:gd name="T14" fmla="*/ 12 w 209"/>
                <a:gd name="T15" fmla="*/ 122 h 176"/>
                <a:gd name="T16" fmla="*/ 18 w 209"/>
                <a:gd name="T17" fmla="*/ 130 h 176"/>
                <a:gd name="T18" fmla="*/ 24 w 209"/>
                <a:gd name="T19" fmla="*/ 138 h 176"/>
                <a:gd name="T20" fmla="*/ 31 w 209"/>
                <a:gd name="T21" fmla="*/ 146 h 176"/>
                <a:gd name="T22" fmla="*/ 38 w 209"/>
                <a:gd name="T23" fmla="*/ 153 h 176"/>
                <a:gd name="T24" fmla="*/ 45 w 209"/>
                <a:gd name="T25" fmla="*/ 158 h 176"/>
                <a:gd name="T26" fmla="*/ 55 w 209"/>
                <a:gd name="T27" fmla="*/ 164 h 176"/>
                <a:gd name="T28" fmla="*/ 64 w 209"/>
                <a:gd name="T29" fmla="*/ 168 h 176"/>
                <a:gd name="T30" fmla="*/ 73 w 209"/>
                <a:gd name="T31" fmla="*/ 172 h 176"/>
                <a:gd name="T32" fmla="*/ 83 w 209"/>
                <a:gd name="T33" fmla="*/ 174 h 176"/>
                <a:gd name="T34" fmla="*/ 93 w 209"/>
                <a:gd name="T35" fmla="*/ 175 h 176"/>
                <a:gd name="T36" fmla="*/ 105 w 209"/>
                <a:gd name="T37" fmla="*/ 176 h 176"/>
                <a:gd name="T38" fmla="*/ 105 w 209"/>
                <a:gd name="T39" fmla="*/ 176 h 176"/>
                <a:gd name="T40" fmla="*/ 115 w 209"/>
                <a:gd name="T41" fmla="*/ 175 h 176"/>
                <a:gd name="T42" fmla="*/ 125 w 209"/>
                <a:gd name="T43" fmla="*/ 174 h 176"/>
                <a:gd name="T44" fmla="*/ 135 w 209"/>
                <a:gd name="T45" fmla="*/ 172 h 176"/>
                <a:gd name="T46" fmla="*/ 146 w 209"/>
                <a:gd name="T47" fmla="*/ 168 h 176"/>
                <a:gd name="T48" fmla="*/ 155 w 209"/>
                <a:gd name="T49" fmla="*/ 164 h 176"/>
                <a:gd name="T50" fmla="*/ 163 w 209"/>
                <a:gd name="T51" fmla="*/ 158 h 176"/>
                <a:gd name="T52" fmla="*/ 171 w 209"/>
                <a:gd name="T53" fmla="*/ 153 h 176"/>
                <a:gd name="T54" fmla="*/ 179 w 209"/>
                <a:gd name="T55" fmla="*/ 146 h 176"/>
                <a:gd name="T56" fmla="*/ 185 w 209"/>
                <a:gd name="T57" fmla="*/ 138 h 176"/>
                <a:gd name="T58" fmla="*/ 191 w 209"/>
                <a:gd name="T59" fmla="*/ 130 h 176"/>
                <a:gd name="T60" fmla="*/ 197 w 209"/>
                <a:gd name="T61" fmla="*/ 122 h 176"/>
                <a:gd name="T62" fmla="*/ 201 w 209"/>
                <a:gd name="T63" fmla="*/ 113 h 176"/>
                <a:gd name="T64" fmla="*/ 205 w 209"/>
                <a:gd name="T65" fmla="*/ 102 h 176"/>
                <a:gd name="T66" fmla="*/ 207 w 209"/>
                <a:gd name="T67" fmla="*/ 92 h 176"/>
                <a:gd name="T68" fmla="*/ 208 w 209"/>
                <a:gd name="T69" fmla="*/ 82 h 176"/>
                <a:gd name="T70" fmla="*/ 209 w 209"/>
                <a:gd name="T71" fmla="*/ 72 h 176"/>
                <a:gd name="T72" fmla="*/ 209 w 209"/>
                <a:gd name="T73" fmla="*/ 0 h 176"/>
                <a:gd name="T74" fmla="*/ 0 w 209"/>
                <a:gd name="T7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76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2" y="92"/>
                  </a:lnTo>
                  <a:lnTo>
                    <a:pt x="5" y="102"/>
                  </a:lnTo>
                  <a:lnTo>
                    <a:pt x="8" y="113"/>
                  </a:lnTo>
                  <a:lnTo>
                    <a:pt x="12" y="122"/>
                  </a:lnTo>
                  <a:lnTo>
                    <a:pt x="18" y="130"/>
                  </a:lnTo>
                  <a:lnTo>
                    <a:pt x="24" y="138"/>
                  </a:lnTo>
                  <a:lnTo>
                    <a:pt x="31" y="146"/>
                  </a:lnTo>
                  <a:lnTo>
                    <a:pt x="38" y="153"/>
                  </a:lnTo>
                  <a:lnTo>
                    <a:pt x="45" y="158"/>
                  </a:lnTo>
                  <a:lnTo>
                    <a:pt x="55" y="164"/>
                  </a:lnTo>
                  <a:lnTo>
                    <a:pt x="64" y="168"/>
                  </a:lnTo>
                  <a:lnTo>
                    <a:pt x="73" y="172"/>
                  </a:lnTo>
                  <a:lnTo>
                    <a:pt x="83" y="174"/>
                  </a:lnTo>
                  <a:lnTo>
                    <a:pt x="93" y="175"/>
                  </a:lnTo>
                  <a:lnTo>
                    <a:pt x="105" y="176"/>
                  </a:lnTo>
                  <a:lnTo>
                    <a:pt x="105" y="176"/>
                  </a:lnTo>
                  <a:lnTo>
                    <a:pt x="115" y="175"/>
                  </a:lnTo>
                  <a:lnTo>
                    <a:pt x="125" y="174"/>
                  </a:lnTo>
                  <a:lnTo>
                    <a:pt x="135" y="172"/>
                  </a:lnTo>
                  <a:lnTo>
                    <a:pt x="146" y="168"/>
                  </a:lnTo>
                  <a:lnTo>
                    <a:pt x="155" y="164"/>
                  </a:lnTo>
                  <a:lnTo>
                    <a:pt x="163" y="158"/>
                  </a:lnTo>
                  <a:lnTo>
                    <a:pt x="171" y="153"/>
                  </a:lnTo>
                  <a:lnTo>
                    <a:pt x="179" y="146"/>
                  </a:lnTo>
                  <a:lnTo>
                    <a:pt x="185" y="138"/>
                  </a:lnTo>
                  <a:lnTo>
                    <a:pt x="191" y="130"/>
                  </a:lnTo>
                  <a:lnTo>
                    <a:pt x="197" y="122"/>
                  </a:lnTo>
                  <a:lnTo>
                    <a:pt x="201" y="113"/>
                  </a:lnTo>
                  <a:lnTo>
                    <a:pt x="205" y="102"/>
                  </a:lnTo>
                  <a:lnTo>
                    <a:pt x="207" y="92"/>
                  </a:lnTo>
                  <a:lnTo>
                    <a:pt x="208" y="82"/>
                  </a:lnTo>
                  <a:lnTo>
                    <a:pt x="209" y="72"/>
                  </a:lnTo>
                  <a:lnTo>
                    <a:pt x="209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94" name="Freeform 189"/>
            <p:cNvSpPr/>
            <p:nvPr/>
          </p:nvSpPr>
          <p:spPr bwMode="auto">
            <a:xfrm>
              <a:off x="2738438" y="738188"/>
              <a:ext cx="146050" cy="141288"/>
            </a:xfrm>
            <a:custGeom>
              <a:avLst/>
              <a:gdLst>
                <a:gd name="T0" fmla="*/ 91 w 92"/>
                <a:gd name="T1" fmla="*/ 37 h 89"/>
                <a:gd name="T2" fmla="*/ 75 w 92"/>
                <a:gd name="T3" fmla="*/ 51 h 89"/>
                <a:gd name="T4" fmla="*/ 75 w 92"/>
                <a:gd name="T5" fmla="*/ 51 h 89"/>
                <a:gd name="T6" fmla="*/ 74 w 92"/>
                <a:gd name="T7" fmla="*/ 53 h 89"/>
                <a:gd name="T8" fmla="*/ 73 w 92"/>
                <a:gd name="T9" fmla="*/ 57 h 89"/>
                <a:gd name="T10" fmla="*/ 72 w 92"/>
                <a:gd name="T11" fmla="*/ 60 h 89"/>
                <a:gd name="T12" fmla="*/ 72 w 92"/>
                <a:gd name="T13" fmla="*/ 64 h 89"/>
                <a:gd name="T14" fmla="*/ 76 w 92"/>
                <a:gd name="T15" fmla="*/ 84 h 89"/>
                <a:gd name="T16" fmla="*/ 76 w 92"/>
                <a:gd name="T17" fmla="*/ 84 h 89"/>
                <a:gd name="T18" fmla="*/ 76 w 92"/>
                <a:gd name="T19" fmla="*/ 86 h 89"/>
                <a:gd name="T20" fmla="*/ 75 w 92"/>
                <a:gd name="T21" fmla="*/ 87 h 89"/>
                <a:gd name="T22" fmla="*/ 74 w 92"/>
                <a:gd name="T23" fmla="*/ 89 h 89"/>
                <a:gd name="T24" fmla="*/ 72 w 92"/>
                <a:gd name="T25" fmla="*/ 87 h 89"/>
                <a:gd name="T26" fmla="*/ 52 w 92"/>
                <a:gd name="T27" fmla="*/ 77 h 89"/>
                <a:gd name="T28" fmla="*/ 52 w 92"/>
                <a:gd name="T29" fmla="*/ 77 h 89"/>
                <a:gd name="T30" fmla="*/ 50 w 92"/>
                <a:gd name="T31" fmla="*/ 76 h 89"/>
                <a:gd name="T32" fmla="*/ 47 w 92"/>
                <a:gd name="T33" fmla="*/ 76 h 89"/>
                <a:gd name="T34" fmla="*/ 43 w 92"/>
                <a:gd name="T35" fmla="*/ 76 h 89"/>
                <a:gd name="T36" fmla="*/ 40 w 92"/>
                <a:gd name="T37" fmla="*/ 77 h 89"/>
                <a:gd name="T38" fmla="*/ 22 w 92"/>
                <a:gd name="T39" fmla="*/ 87 h 89"/>
                <a:gd name="T40" fmla="*/ 22 w 92"/>
                <a:gd name="T41" fmla="*/ 87 h 89"/>
                <a:gd name="T42" fmla="*/ 19 w 92"/>
                <a:gd name="T43" fmla="*/ 89 h 89"/>
                <a:gd name="T44" fmla="*/ 18 w 92"/>
                <a:gd name="T45" fmla="*/ 87 h 89"/>
                <a:gd name="T46" fmla="*/ 17 w 92"/>
                <a:gd name="T47" fmla="*/ 86 h 89"/>
                <a:gd name="T48" fmla="*/ 17 w 92"/>
                <a:gd name="T49" fmla="*/ 84 h 89"/>
                <a:gd name="T50" fmla="*/ 22 w 92"/>
                <a:gd name="T51" fmla="*/ 64 h 89"/>
                <a:gd name="T52" fmla="*/ 22 w 92"/>
                <a:gd name="T53" fmla="*/ 64 h 89"/>
                <a:gd name="T54" fmla="*/ 22 w 92"/>
                <a:gd name="T55" fmla="*/ 60 h 89"/>
                <a:gd name="T56" fmla="*/ 20 w 92"/>
                <a:gd name="T57" fmla="*/ 57 h 89"/>
                <a:gd name="T58" fmla="*/ 19 w 92"/>
                <a:gd name="T59" fmla="*/ 53 h 89"/>
                <a:gd name="T60" fmla="*/ 17 w 92"/>
                <a:gd name="T61" fmla="*/ 51 h 89"/>
                <a:gd name="T62" fmla="*/ 2 w 92"/>
                <a:gd name="T63" fmla="*/ 37 h 89"/>
                <a:gd name="T64" fmla="*/ 2 w 92"/>
                <a:gd name="T65" fmla="*/ 37 h 89"/>
                <a:gd name="T66" fmla="*/ 0 w 92"/>
                <a:gd name="T67" fmla="*/ 35 h 89"/>
                <a:gd name="T68" fmla="*/ 0 w 92"/>
                <a:gd name="T69" fmla="*/ 33 h 89"/>
                <a:gd name="T70" fmla="*/ 1 w 92"/>
                <a:gd name="T71" fmla="*/ 32 h 89"/>
                <a:gd name="T72" fmla="*/ 3 w 92"/>
                <a:gd name="T73" fmla="*/ 32 h 89"/>
                <a:gd name="T74" fmla="*/ 25 w 92"/>
                <a:gd name="T75" fmla="*/ 29 h 89"/>
                <a:gd name="T76" fmla="*/ 25 w 92"/>
                <a:gd name="T77" fmla="*/ 29 h 89"/>
                <a:gd name="T78" fmla="*/ 27 w 92"/>
                <a:gd name="T79" fmla="*/ 28 h 89"/>
                <a:gd name="T80" fmla="*/ 31 w 92"/>
                <a:gd name="T81" fmla="*/ 26 h 89"/>
                <a:gd name="T82" fmla="*/ 33 w 92"/>
                <a:gd name="T83" fmla="*/ 24 h 89"/>
                <a:gd name="T84" fmla="*/ 34 w 92"/>
                <a:gd name="T85" fmla="*/ 21 h 89"/>
                <a:gd name="T86" fmla="*/ 43 w 92"/>
                <a:gd name="T87" fmla="*/ 2 h 89"/>
                <a:gd name="T88" fmla="*/ 43 w 92"/>
                <a:gd name="T89" fmla="*/ 2 h 89"/>
                <a:gd name="T90" fmla="*/ 44 w 92"/>
                <a:gd name="T91" fmla="*/ 0 h 89"/>
                <a:gd name="T92" fmla="*/ 47 w 92"/>
                <a:gd name="T93" fmla="*/ 0 h 89"/>
                <a:gd name="T94" fmla="*/ 48 w 92"/>
                <a:gd name="T95" fmla="*/ 0 h 89"/>
                <a:gd name="T96" fmla="*/ 49 w 92"/>
                <a:gd name="T97" fmla="*/ 2 h 89"/>
                <a:gd name="T98" fmla="*/ 58 w 92"/>
                <a:gd name="T99" fmla="*/ 21 h 89"/>
                <a:gd name="T100" fmla="*/ 58 w 92"/>
                <a:gd name="T101" fmla="*/ 21 h 89"/>
                <a:gd name="T102" fmla="*/ 60 w 92"/>
                <a:gd name="T103" fmla="*/ 24 h 89"/>
                <a:gd name="T104" fmla="*/ 63 w 92"/>
                <a:gd name="T105" fmla="*/ 26 h 89"/>
                <a:gd name="T106" fmla="*/ 65 w 92"/>
                <a:gd name="T107" fmla="*/ 28 h 89"/>
                <a:gd name="T108" fmla="*/ 68 w 92"/>
                <a:gd name="T109" fmla="*/ 29 h 89"/>
                <a:gd name="T110" fmla="*/ 89 w 92"/>
                <a:gd name="T111" fmla="*/ 32 h 89"/>
                <a:gd name="T112" fmla="*/ 89 w 92"/>
                <a:gd name="T113" fmla="*/ 32 h 89"/>
                <a:gd name="T114" fmla="*/ 92 w 92"/>
                <a:gd name="T115" fmla="*/ 32 h 89"/>
                <a:gd name="T116" fmla="*/ 92 w 92"/>
                <a:gd name="T117" fmla="*/ 33 h 89"/>
                <a:gd name="T118" fmla="*/ 92 w 92"/>
                <a:gd name="T119" fmla="*/ 35 h 89"/>
                <a:gd name="T120" fmla="*/ 91 w 92"/>
                <a:gd name="T12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2" h="89">
                  <a:moveTo>
                    <a:pt x="91" y="37"/>
                  </a:moveTo>
                  <a:lnTo>
                    <a:pt x="75" y="51"/>
                  </a:lnTo>
                  <a:lnTo>
                    <a:pt x="75" y="51"/>
                  </a:lnTo>
                  <a:lnTo>
                    <a:pt x="74" y="53"/>
                  </a:lnTo>
                  <a:lnTo>
                    <a:pt x="73" y="57"/>
                  </a:lnTo>
                  <a:lnTo>
                    <a:pt x="72" y="60"/>
                  </a:lnTo>
                  <a:lnTo>
                    <a:pt x="72" y="64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5" y="87"/>
                  </a:lnTo>
                  <a:lnTo>
                    <a:pt x="74" y="89"/>
                  </a:lnTo>
                  <a:lnTo>
                    <a:pt x="72" y="87"/>
                  </a:lnTo>
                  <a:lnTo>
                    <a:pt x="52" y="77"/>
                  </a:lnTo>
                  <a:lnTo>
                    <a:pt x="52" y="77"/>
                  </a:lnTo>
                  <a:lnTo>
                    <a:pt x="50" y="76"/>
                  </a:lnTo>
                  <a:lnTo>
                    <a:pt x="47" y="76"/>
                  </a:lnTo>
                  <a:lnTo>
                    <a:pt x="43" y="76"/>
                  </a:lnTo>
                  <a:lnTo>
                    <a:pt x="40" y="77"/>
                  </a:lnTo>
                  <a:lnTo>
                    <a:pt x="22" y="87"/>
                  </a:lnTo>
                  <a:lnTo>
                    <a:pt x="22" y="87"/>
                  </a:lnTo>
                  <a:lnTo>
                    <a:pt x="19" y="89"/>
                  </a:lnTo>
                  <a:lnTo>
                    <a:pt x="18" y="87"/>
                  </a:lnTo>
                  <a:lnTo>
                    <a:pt x="17" y="86"/>
                  </a:lnTo>
                  <a:lnTo>
                    <a:pt x="17" y="8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0"/>
                  </a:lnTo>
                  <a:lnTo>
                    <a:pt x="20" y="57"/>
                  </a:lnTo>
                  <a:lnTo>
                    <a:pt x="19" y="53"/>
                  </a:lnTo>
                  <a:lnTo>
                    <a:pt x="17" y="51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1" y="32"/>
                  </a:lnTo>
                  <a:lnTo>
                    <a:pt x="3" y="32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7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4" y="21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9" y="2"/>
                  </a:lnTo>
                  <a:lnTo>
                    <a:pt x="58" y="21"/>
                  </a:lnTo>
                  <a:lnTo>
                    <a:pt x="58" y="21"/>
                  </a:lnTo>
                  <a:lnTo>
                    <a:pt x="60" y="24"/>
                  </a:lnTo>
                  <a:lnTo>
                    <a:pt x="63" y="26"/>
                  </a:lnTo>
                  <a:lnTo>
                    <a:pt x="65" y="28"/>
                  </a:lnTo>
                  <a:lnTo>
                    <a:pt x="68" y="29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1" y="37"/>
                  </a:lnTo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Group 74"/>
          <p:cNvGrpSpPr/>
          <p:nvPr/>
        </p:nvGrpSpPr>
        <p:grpSpPr>
          <a:xfrm>
            <a:off x="4432097" y="2304498"/>
            <a:ext cx="444231" cy="509334"/>
            <a:chOff x="5937631" y="5122489"/>
            <a:chExt cx="353206" cy="404969"/>
          </a:xfrm>
          <a:solidFill>
            <a:schemeClr val="bg1">
              <a:lumMod val="85000"/>
            </a:schemeClr>
          </a:solidFill>
        </p:grpSpPr>
        <p:sp>
          <p:nvSpPr>
            <p:cNvPr id="1048795" name="Freeform 11441"/>
            <p:cNvSpPr/>
            <p:nvPr/>
          </p:nvSpPr>
          <p:spPr bwMode="auto">
            <a:xfrm>
              <a:off x="5971125" y="5293003"/>
              <a:ext cx="44151" cy="153767"/>
            </a:xfrm>
            <a:custGeom>
              <a:avLst/>
              <a:gdLst>
                <a:gd name="T0" fmla="*/ 115 w 115"/>
                <a:gd name="T1" fmla="*/ 0 h 403"/>
                <a:gd name="T2" fmla="*/ 0 w 115"/>
                <a:gd name="T3" fmla="*/ 18 h 403"/>
                <a:gd name="T4" fmla="*/ 0 w 115"/>
                <a:gd name="T5" fmla="*/ 403 h 403"/>
                <a:gd name="T6" fmla="*/ 115 w 115"/>
                <a:gd name="T7" fmla="*/ 403 h 403"/>
                <a:gd name="T8" fmla="*/ 115 w 115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03">
                  <a:moveTo>
                    <a:pt x="115" y="0"/>
                  </a:moveTo>
                  <a:lnTo>
                    <a:pt x="0" y="18"/>
                  </a:lnTo>
                  <a:lnTo>
                    <a:pt x="0" y="403"/>
                  </a:lnTo>
                  <a:lnTo>
                    <a:pt x="115" y="40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96" name="Freeform 11442"/>
            <p:cNvSpPr/>
            <p:nvPr/>
          </p:nvSpPr>
          <p:spPr bwMode="auto">
            <a:xfrm>
              <a:off x="6038112" y="5268644"/>
              <a:ext cx="44151" cy="178126"/>
            </a:xfrm>
            <a:custGeom>
              <a:avLst/>
              <a:gdLst>
                <a:gd name="T0" fmla="*/ 113 w 113"/>
                <a:gd name="T1" fmla="*/ 464 h 464"/>
                <a:gd name="T2" fmla="*/ 113 w 113"/>
                <a:gd name="T3" fmla="*/ 19 h 464"/>
                <a:gd name="T4" fmla="*/ 0 w 113"/>
                <a:gd name="T5" fmla="*/ 0 h 464"/>
                <a:gd name="T6" fmla="*/ 0 w 113"/>
                <a:gd name="T7" fmla="*/ 464 h 464"/>
                <a:gd name="T8" fmla="*/ 113 w 113"/>
                <a:gd name="T9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64">
                  <a:moveTo>
                    <a:pt x="113" y="464"/>
                  </a:moveTo>
                  <a:lnTo>
                    <a:pt x="113" y="19"/>
                  </a:lnTo>
                  <a:lnTo>
                    <a:pt x="0" y="0"/>
                  </a:lnTo>
                  <a:lnTo>
                    <a:pt x="0" y="464"/>
                  </a:lnTo>
                  <a:lnTo>
                    <a:pt x="113" y="4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97" name="Freeform 11443"/>
            <p:cNvSpPr/>
            <p:nvPr/>
          </p:nvSpPr>
          <p:spPr bwMode="auto">
            <a:xfrm>
              <a:off x="5971125" y="5122489"/>
              <a:ext cx="245113" cy="111138"/>
            </a:xfrm>
            <a:custGeom>
              <a:avLst/>
              <a:gdLst>
                <a:gd name="T0" fmla="*/ 467 w 643"/>
                <a:gd name="T1" fmla="*/ 228 h 289"/>
                <a:gd name="T2" fmla="*/ 643 w 643"/>
                <a:gd name="T3" fmla="*/ 47 h 289"/>
                <a:gd name="T4" fmla="*/ 452 w 643"/>
                <a:gd name="T5" fmla="*/ 0 h 289"/>
                <a:gd name="T6" fmla="*/ 452 w 643"/>
                <a:gd name="T7" fmla="*/ 66 h 289"/>
                <a:gd name="T8" fmla="*/ 0 w 643"/>
                <a:gd name="T9" fmla="*/ 164 h 289"/>
                <a:gd name="T10" fmla="*/ 0 w 643"/>
                <a:gd name="T11" fmla="*/ 289 h 289"/>
                <a:gd name="T12" fmla="*/ 467 w 643"/>
                <a:gd name="T13" fmla="*/ 139 h 289"/>
                <a:gd name="T14" fmla="*/ 467 w 643"/>
                <a:gd name="T15" fmla="*/ 22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3" h="289">
                  <a:moveTo>
                    <a:pt x="467" y="228"/>
                  </a:moveTo>
                  <a:lnTo>
                    <a:pt x="643" y="47"/>
                  </a:lnTo>
                  <a:lnTo>
                    <a:pt x="452" y="0"/>
                  </a:lnTo>
                  <a:lnTo>
                    <a:pt x="452" y="66"/>
                  </a:lnTo>
                  <a:lnTo>
                    <a:pt x="0" y="164"/>
                  </a:lnTo>
                  <a:lnTo>
                    <a:pt x="0" y="289"/>
                  </a:lnTo>
                  <a:lnTo>
                    <a:pt x="467" y="139"/>
                  </a:lnTo>
                  <a:lnTo>
                    <a:pt x="467" y="2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98" name="Freeform 11444"/>
            <p:cNvSpPr/>
            <p:nvPr/>
          </p:nvSpPr>
          <p:spPr bwMode="auto">
            <a:xfrm>
              <a:off x="6106622" y="5241240"/>
              <a:ext cx="42628" cy="205530"/>
            </a:xfrm>
            <a:custGeom>
              <a:avLst/>
              <a:gdLst>
                <a:gd name="T0" fmla="*/ 114 w 114"/>
                <a:gd name="T1" fmla="*/ 536 h 536"/>
                <a:gd name="T2" fmla="*/ 114 w 114"/>
                <a:gd name="T3" fmla="*/ 0 h 536"/>
                <a:gd name="T4" fmla="*/ 0 w 114"/>
                <a:gd name="T5" fmla="*/ 18 h 536"/>
                <a:gd name="T6" fmla="*/ 0 w 114"/>
                <a:gd name="T7" fmla="*/ 536 h 536"/>
                <a:gd name="T8" fmla="*/ 114 w 114"/>
                <a:gd name="T9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536">
                  <a:moveTo>
                    <a:pt x="114" y="536"/>
                  </a:moveTo>
                  <a:lnTo>
                    <a:pt x="114" y="0"/>
                  </a:lnTo>
                  <a:lnTo>
                    <a:pt x="0" y="18"/>
                  </a:lnTo>
                  <a:lnTo>
                    <a:pt x="0" y="536"/>
                  </a:lnTo>
                  <a:lnTo>
                    <a:pt x="114" y="5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799" name="Freeform 11445"/>
            <p:cNvSpPr/>
            <p:nvPr/>
          </p:nvSpPr>
          <p:spPr bwMode="auto">
            <a:xfrm>
              <a:off x="6172087" y="5174252"/>
              <a:ext cx="44151" cy="248158"/>
            </a:xfrm>
            <a:custGeom>
              <a:avLst/>
              <a:gdLst>
                <a:gd name="T0" fmla="*/ 115 w 115"/>
                <a:gd name="T1" fmla="*/ 587 h 651"/>
                <a:gd name="T2" fmla="*/ 115 w 115"/>
                <a:gd name="T3" fmla="*/ 0 h 651"/>
                <a:gd name="T4" fmla="*/ 0 w 115"/>
                <a:gd name="T5" fmla="*/ 117 h 651"/>
                <a:gd name="T6" fmla="*/ 0 w 115"/>
                <a:gd name="T7" fmla="*/ 651 h 651"/>
                <a:gd name="T8" fmla="*/ 0 w 115"/>
                <a:gd name="T9" fmla="*/ 651 h 651"/>
                <a:gd name="T10" fmla="*/ 12 w 115"/>
                <a:gd name="T11" fmla="*/ 639 h 651"/>
                <a:gd name="T12" fmla="*/ 24 w 115"/>
                <a:gd name="T13" fmla="*/ 627 h 651"/>
                <a:gd name="T14" fmla="*/ 37 w 115"/>
                <a:gd name="T15" fmla="*/ 618 h 651"/>
                <a:gd name="T16" fmla="*/ 51 w 115"/>
                <a:gd name="T17" fmla="*/ 609 h 651"/>
                <a:gd name="T18" fmla="*/ 65 w 115"/>
                <a:gd name="T19" fmla="*/ 601 h 651"/>
                <a:gd name="T20" fmla="*/ 81 w 115"/>
                <a:gd name="T21" fmla="*/ 596 h 651"/>
                <a:gd name="T22" fmla="*/ 98 w 115"/>
                <a:gd name="T23" fmla="*/ 591 h 651"/>
                <a:gd name="T24" fmla="*/ 115 w 115"/>
                <a:gd name="T25" fmla="*/ 587 h 651"/>
                <a:gd name="T26" fmla="*/ 115 w 115"/>
                <a:gd name="T27" fmla="*/ 58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51">
                  <a:moveTo>
                    <a:pt x="115" y="587"/>
                  </a:moveTo>
                  <a:lnTo>
                    <a:pt x="115" y="0"/>
                  </a:lnTo>
                  <a:lnTo>
                    <a:pt x="0" y="117"/>
                  </a:lnTo>
                  <a:lnTo>
                    <a:pt x="0" y="651"/>
                  </a:lnTo>
                  <a:lnTo>
                    <a:pt x="0" y="651"/>
                  </a:lnTo>
                  <a:lnTo>
                    <a:pt x="12" y="639"/>
                  </a:lnTo>
                  <a:lnTo>
                    <a:pt x="24" y="627"/>
                  </a:lnTo>
                  <a:lnTo>
                    <a:pt x="37" y="618"/>
                  </a:lnTo>
                  <a:lnTo>
                    <a:pt x="51" y="609"/>
                  </a:lnTo>
                  <a:lnTo>
                    <a:pt x="65" y="601"/>
                  </a:lnTo>
                  <a:lnTo>
                    <a:pt x="81" y="596"/>
                  </a:lnTo>
                  <a:lnTo>
                    <a:pt x="98" y="591"/>
                  </a:lnTo>
                  <a:lnTo>
                    <a:pt x="115" y="587"/>
                  </a:lnTo>
                  <a:lnTo>
                    <a:pt x="115" y="5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00" name="Freeform 11446"/>
            <p:cNvSpPr/>
            <p:nvPr/>
          </p:nvSpPr>
          <p:spPr bwMode="auto">
            <a:xfrm>
              <a:off x="5937631" y="5468083"/>
              <a:ext cx="223799" cy="28926"/>
            </a:xfrm>
            <a:custGeom>
              <a:avLst/>
              <a:gdLst>
                <a:gd name="T0" fmla="*/ 573 w 590"/>
                <a:gd name="T1" fmla="*/ 0 h 75"/>
                <a:gd name="T2" fmla="*/ 0 w 590"/>
                <a:gd name="T3" fmla="*/ 0 h 75"/>
                <a:gd name="T4" fmla="*/ 0 w 590"/>
                <a:gd name="T5" fmla="*/ 75 h 75"/>
                <a:gd name="T6" fmla="*/ 590 w 590"/>
                <a:gd name="T7" fmla="*/ 75 h 75"/>
                <a:gd name="T8" fmla="*/ 590 w 590"/>
                <a:gd name="T9" fmla="*/ 75 h 75"/>
                <a:gd name="T10" fmla="*/ 585 w 590"/>
                <a:gd name="T11" fmla="*/ 60 h 75"/>
                <a:gd name="T12" fmla="*/ 580 w 590"/>
                <a:gd name="T13" fmla="*/ 47 h 75"/>
                <a:gd name="T14" fmla="*/ 580 w 590"/>
                <a:gd name="T15" fmla="*/ 47 h 75"/>
                <a:gd name="T16" fmla="*/ 577 w 590"/>
                <a:gd name="T17" fmla="*/ 36 h 75"/>
                <a:gd name="T18" fmla="*/ 575 w 590"/>
                <a:gd name="T19" fmla="*/ 24 h 75"/>
                <a:gd name="T20" fmla="*/ 573 w 590"/>
                <a:gd name="T21" fmla="*/ 12 h 75"/>
                <a:gd name="T22" fmla="*/ 573 w 590"/>
                <a:gd name="T23" fmla="*/ 0 h 75"/>
                <a:gd name="T24" fmla="*/ 573 w 590"/>
                <a:gd name="T2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0" h="75">
                  <a:moveTo>
                    <a:pt x="573" y="0"/>
                  </a:moveTo>
                  <a:lnTo>
                    <a:pt x="0" y="0"/>
                  </a:lnTo>
                  <a:lnTo>
                    <a:pt x="0" y="75"/>
                  </a:lnTo>
                  <a:lnTo>
                    <a:pt x="590" y="75"/>
                  </a:lnTo>
                  <a:lnTo>
                    <a:pt x="590" y="75"/>
                  </a:lnTo>
                  <a:lnTo>
                    <a:pt x="585" y="60"/>
                  </a:lnTo>
                  <a:lnTo>
                    <a:pt x="580" y="47"/>
                  </a:lnTo>
                  <a:lnTo>
                    <a:pt x="580" y="47"/>
                  </a:lnTo>
                  <a:lnTo>
                    <a:pt x="577" y="36"/>
                  </a:lnTo>
                  <a:lnTo>
                    <a:pt x="575" y="24"/>
                  </a:lnTo>
                  <a:lnTo>
                    <a:pt x="573" y="12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01" name="Freeform 11447"/>
            <p:cNvSpPr>
              <a:spLocks noEditPoints="1"/>
            </p:cNvSpPr>
            <p:nvPr/>
          </p:nvSpPr>
          <p:spPr bwMode="auto">
            <a:xfrm>
              <a:off x="6172087" y="5408708"/>
              <a:ext cx="118750" cy="118750"/>
            </a:xfrm>
            <a:custGeom>
              <a:avLst/>
              <a:gdLst>
                <a:gd name="T0" fmla="*/ 303 w 310"/>
                <a:gd name="T1" fmla="*/ 113 h 309"/>
                <a:gd name="T2" fmla="*/ 287 w 310"/>
                <a:gd name="T3" fmla="*/ 77 h 309"/>
                <a:gd name="T4" fmla="*/ 264 w 310"/>
                <a:gd name="T5" fmla="*/ 46 h 309"/>
                <a:gd name="T6" fmla="*/ 232 w 310"/>
                <a:gd name="T7" fmla="*/ 21 h 309"/>
                <a:gd name="T8" fmla="*/ 196 w 310"/>
                <a:gd name="T9" fmla="*/ 5 h 309"/>
                <a:gd name="T10" fmla="*/ 154 w 310"/>
                <a:gd name="T11" fmla="*/ 0 h 309"/>
                <a:gd name="T12" fmla="*/ 123 w 310"/>
                <a:gd name="T13" fmla="*/ 4 h 309"/>
                <a:gd name="T14" fmla="*/ 81 w 310"/>
                <a:gd name="T15" fmla="*/ 18 h 309"/>
                <a:gd name="T16" fmla="*/ 44 w 310"/>
                <a:gd name="T17" fmla="*/ 46 h 309"/>
                <a:gd name="T18" fmla="*/ 18 w 310"/>
                <a:gd name="T19" fmla="*/ 81 h 309"/>
                <a:gd name="T20" fmla="*/ 3 w 310"/>
                <a:gd name="T21" fmla="*/ 124 h 309"/>
                <a:gd name="T22" fmla="*/ 0 w 310"/>
                <a:gd name="T23" fmla="*/ 155 h 309"/>
                <a:gd name="T24" fmla="*/ 4 w 310"/>
                <a:gd name="T25" fmla="*/ 193 h 309"/>
                <a:gd name="T26" fmla="*/ 18 w 310"/>
                <a:gd name="T27" fmla="*/ 230 h 309"/>
                <a:gd name="T28" fmla="*/ 41 w 310"/>
                <a:gd name="T29" fmla="*/ 260 h 309"/>
                <a:gd name="T30" fmla="*/ 69 w 310"/>
                <a:gd name="T31" fmla="*/ 285 h 309"/>
                <a:gd name="T32" fmla="*/ 103 w 310"/>
                <a:gd name="T33" fmla="*/ 300 h 309"/>
                <a:gd name="T34" fmla="*/ 141 w 310"/>
                <a:gd name="T35" fmla="*/ 309 h 309"/>
                <a:gd name="T36" fmla="*/ 170 w 310"/>
                <a:gd name="T37" fmla="*/ 309 h 309"/>
                <a:gd name="T38" fmla="*/ 214 w 310"/>
                <a:gd name="T39" fmla="*/ 298 h 309"/>
                <a:gd name="T40" fmla="*/ 252 w 310"/>
                <a:gd name="T41" fmla="*/ 274 h 309"/>
                <a:gd name="T42" fmla="*/ 282 w 310"/>
                <a:gd name="T43" fmla="*/ 241 h 309"/>
                <a:gd name="T44" fmla="*/ 302 w 310"/>
                <a:gd name="T45" fmla="*/ 201 h 309"/>
                <a:gd name="T46" fmla="*/ 310 w 310"/>
                <a:gd name="T47" fmla="*/ 155 h 309"/>
                <a:gd name="T48" fmla="*/ 307 w 310"/>
                <a:gd name="T49" fmla="*/ 128 h 309"/>
                <a:gd name="T50" fmla="*/ 235 w 310"/>
                <a:gd name="T51" fmla="*/ 168 h 309"/>
                <a:gd name="T52" fmla="*/ 230 w 310"/>
                <a:gd name="T53" fmla="*/ 177 h 309"/>
                <a:gd name="T54" fmla="*/ 171 w 310"/>
                <a:gd name="T55" fmla="*/ 234 h 309"/>
                <a:gd name="T56" fmla="*/ 168 w 310"/>
                <a:gd name="T57" fmla="*/ 240 h 309"/>
                <a:gd name="T58" fmla="*/ 145 w 310"/>
                <a:gd name="T59" fmla="*/ 243 h 309"/>
                <a:gd name="T60" fmla="*/ 138 w 310"/>
                <a:gd name="T61" fmla="*/ 240 h 309"/>
                <a:gd name="T62" fmla="*/ 136 w 310"/>
                <a:gd name="T63" fmla="*/ 179 h 309"/>
                <a:gd name="T64" fmla="*/ 77 w 310"/>
                <a:gd name="T65" fmla="*/ 177 h 309"/>
                <a:gd name="T66" fmla="*/ 71 w 310"/>
                <a:gd name="T67" fmla="*/ 168 h 309"/>
                <a:gd name="T68" fmla="*/ 72 w 310"/>
                <a:gd name="T69" fmla="*/ 149 h 309"/>
                <a:gd name="T70" fmla="*/ 81 w 310"/>
                <a:gd name="T71" fmla="*/ 142 h 309"/>
                <a:gd name="T72" fmla="*/ 136 w 310"/>
                <a:gd name="T73" fmla="*/ 89 h 309"/>
                <a:gd name="T74" fmla="*/ 141 w 310"/>
                <a:gd name="T75" fmla="*/ 79 h 309"/>
                <a:gd name="T76" fmla="*/ 162 w 310"/>
                <a:gd name="T77" fmla="*/ 78 h 309"/>
                <a:gd name="T78" fmla="*/ 171 w 310"/>
                <a:gd name="T79" fmla="*/ 85 h 309"/>
                <a:gd name="T80" fmla="*/ 226 w 310"/>
                <a:gd name="T81" fmla="*/ 142 h 309"/>
                <a:gd name="T82" fmla="*/ 232 w 310"/>
                <a:gd name="T83" fmla="*/ 146 h 309"/>
                <a:gd name="T84" fmla="*/ 235 w 310"/>
                <a:gd name="T85" fmla="*/ 16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309">
                  <a:moveTo>
                    <a:pt x="307" y="128"/>
                  </a:moveTo>
                  <a:lnTo>
                    <a:pt x="307" y="128"/>
                  </a:lnTo>
                  <a:lnTo>
                    <a:pt x="303" y="113"/>
                  </a:lnTo>
                  <a:lnTo>
                    <a:pt x="299" y="102"/>
                  </a:lnTo>
                  <a:lnTo>
                    <a:pt x="294" y="89"/>
                  </a:lnTo>
                  <a:lnTo>
                    <a:pt x="287" y="77"/>
                  </a:lnTo>
                  <a:lnTo>
                    <a:pt x="281" y="65"/>
                  </a:lnTo>
                  <a:lnTo>
                    <a:pt x="273" y="55"/>
                  </a:lnTo>
                  <a:lnTo>
                    <a:pt x="264" y="46"/>
                  </a:lnTo>
                  <a:lnTo>
                    <a:pt x="253" y="36"/>
                  </a:lnTo>
                  <a:lnTo>
                    <a:pt x="243" y="29"/>
                  </a:lnTo>
                  <a:lnTo>
                    <a:pt x="232" y="21"/>
                  </a:lnTo>
                  <a:lnTo>
                    <a:pt x="221" y="16"/>
                  </a:lnTo>
                  <a:lnTo>
                    <a:pt x="208" y="10"/>
                  </a:lnTo>
                  <a:lnTo>
                    <a:pt x="196" y="5"/>
                  </a:lnTo>
                  <a:lnTo>
                    <a:pt x="182" y="2"/>
                  </a:lnTo>
                  <a:lnTo>
                    <a:pt x="168" y="1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38" y="1"/>
                  </a:lnTo>
                  <a:lnTo>
                    <a:pt x="123" y="4"/>
                  </a:lnTo>
                  <a:lnTo>
                    <a:pt x="108" y="8"/>
                  </a:lnTo>
                  <a:lnTo>
                    <a:pt x="94" y="13"/>
                  </a:lnTo>
                  <a:lnTo>
                    <a:pt x="81" y="18"/>
                  </a:lnTo>
                  <a:lnTo>
                    <a:pt x="68" y="26"/>
                  </a:lnTo>
                  <a:lnTo>
                    <a:pt x="56" y="35"/>
                  </a:lnTo>
                  <a:lnTo>
                    <a:pt x="44" y="46"/>
                  </a:lnTo>
                  <a:lnTo>
                    <a:pt x="35" y="56"/>
                  </a:lnTo>
                  <a:lnTo>
                    <a:pt x="26" y="68"/>
                  </a:lnTo>
                  <a:lnTo>
                    <a:pt x="18" y="81"/>
                  </a:lnTo>
                  <a:lnTo>
                    <a:pt x="12" y="95"/>
                  </a:lnTo>
                  <a:lnTo>
                    <a:pt x="7" y="108"/>
                  </a:lnTo>
                  <a:lnTo>
                    <a:pt x="3" y="124"/>
                  </a:lnTo>
                  <a:lnTo>
                    <a:pt x="0" y="140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1" y="175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8" y="206"/>
                  </a:lnTo>
                  <a:lnTo>
                    <a:pt x="13" y="218"/>
                  </a:lnTo>
                  <a:lnTo>
                    <a:pt x="18" y="230"/>
                  </a:lnTo>
                  <a:lnTo>
                    <a:pt x="25" y="240"/>
                  </a:lnTo>
                  <a:lnTo>
                    <a:pt x="33" y="251"/>
                  </a:lnTo>
                  <a:lnTo>
                    <a:pt x="41" y="260"/>
                  </a:lnTo>
                  <a:lnTo>
                    <a:pt x="50" y="269"/>
                  </a:lnTo>
                  <a:lnTo>
                    <a:pt x="59" y="277"/>
                  </a:lnTo>
                  <a:lnTo>
                    <a:pt x="69" y="285"/>
                  </a:lnTo>
                  <a:lnTo>
                    <a:pt x="80" y="291"/>
                  </a:lnTo>
                  <a:lnTo>
                    <a:pt x="91" y="296"/>
                  </a:lnTo>
                  <a:lnTo>
                    <a:pt x="103" y="300"/>
                  </a:lnTo>
                  <a:lnTo>
                    <a:pt x="115" y="304"/>
                  </a:lnTo>
                  <a:lnTo>
                    <a:pt x="128" y="307"/>
                  </a:lnTo>
                  <a:lnTo>
                    <a:pt x="141" y="309"/>
                  </a:lnTo>
                  <a:lnTo>
                    <a:pt x="154" y="309"/>
                  </a:lnTo>
                  <a:lnTo>
                    <a:pt x="154" y="309"/>
                  </a:lnTo>
                  <a:lnTo>
                    <a:pt x="170" y="309"/>
                  </a:lnTo>
                  <a:lnTo>
                    <a:pt x="185" y="307"/>
                  </a:lnTo>
                  <a:lnTo>
                    <a:pt x="200" y="303"/>
                  </a:lnTo>
                  <a:lnTo>
                    <a:pt x="214" y="298"/>
                  </a:lnTo>
                  <a:lnTo>
                    <a:pt x="229" y="291"/>
                  </a:lnTo>
                  <a:lnTo>
                    <a:pt x="240" y="283"/>
                  </a:lnTo>
                  <a:lnTo>
                    <a:pt x="252" y="274"/>
                  </a:lnTo>
                  <a:lnTo>
                    <a:pt x="264" y="264"/>
                  </a:lnTo>
                  <a:lnTo>
                    <a:pt x="273" y="253"/>
                  </a:lnTo>
                  <a:lnTo>
                    <a:pt x="282" y="241"/>
                  </a:lnTo>
                  <a:lnTo>
                    <a:pt x="290" y="228"/>
                  </a:lnTo>
                  <a:lnTo>
                    <a:pt x="296" y="215"/>
                  </a:lnTo>
                  <a:lnTo>
                    <a:pt x="302" y="201"/>
                  </a:lnTo>
                  <a:lnTo>
                    <a:pt x="306" y="187"/>
                  </a:lnTo>
                  <a:lnTo>
                    <a:pt x="308" y="171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08" y="141"/>
                  </a:lnTo>
                  <a:lnTo>
                    <a:pt x="307" y="128"/>
                  </a:lnTo>
                  <a:lnTo>
                    <a:pt x="307" y="128"/>
                  </a:lnTo>
                  <a:close/>
                  <a:moveTo>
                    <a:pt x="235" y="168"/>
                  </a:moveTo>
                  <a:lnTo>
                    <a:pt x="235" y="168"/>
                  </a:lnTo>
                  <a:lnTo>
                    <a:pt x="235" y="172"/>
                  </a:lnTo>
                  <a:lnTo>
                    <a:pt x="232" y="176"/>
                  </a:lnTo>
                  <a:lnTo>
                    <a:pt x="230" y="177"/>
                  </a:lnTo>
                  <a:lnTo>
                    <a:pt x="226" y="179"/>
                  </a:lnTo>
                  <a:lnTo>
                    <a:pt x="171" y="179"/>
                  </a:lnTo>
                  <a:lnTo>
                    <a:pt x="171" y="234"/>
                  </a:lnTo>
                  <a:lnTo>
                    <a:pt x="171" y="234"/>
                  </a:lnTo>
                  <a:lnTo>
                    <a:pt x="171" y="238"/>
                  </a:lnTo>
                  <a:lnTo>
                    <a:pt x="168" y="240"/>
                  </a:lnTo>
                  <a:lnTo>
                    <a:pt x="166" y="243"/>
                  </a:lnTo>
                  <a:lnTo>
                    <a:pt x="162" y="243"/>
                  </a:lnTo>
                  <a:lnTo>
                    <a:pt x="145" y="243"/>
                  </a:lnTo>
                  <a:lnTo>
                    <a:pt x="145" y="243"/>
                  </a:lnTo>
                  <a:lnTo>
                    <a:pt x="141" y="243"/>
                  </a:lnTo>
                  <a:lnTo>
                    <a:pt x="138" y="240"/>
                  </a:lnTo>
                  <a:lnTo>
                    <a:pt x="136" y="238"/>
                  </a:lnTo>
                  <a:lnTo>
                    <a:pt x="136" y="234"/>
                  </a:lnTo>
                  <a:lnTo>
                    <a:pt x="136" y="179"/>
                  </a:lnTo>
                  <a:lnTo>
                    <a:pt x="81" y="179"/>
                  </a:lnTo>
                  <a:lnTo>
                    <a:pt x="81" y="179"/>
                  </a:lnTo>
                  <a:lnTo>
                    <a:pt x="77" y="177"/>
                  </a:lnTo>
                  <a:lnTo>
                    <a:pt x="74" y="176"/>
                  </a:lnTo>
                  <a:lnTo>
                    <a:pt x="72" y="172"/>
                  </a:lnTo>
                  <a:lnTo>
                    <a:pt x="71" y="168"/>
                  </a:lnTo>
                  <a:lnTo>
                    <a:pt x="71" y="153"/>
                  </a:lnTo>
                  <a:lnTo>
                    <a:pt x="71" y="153"/>
                  </a:lnTo>
                  <a:lnTo>
                    <a:pt x="72" y="149"/>
                  </a:lnTo>
                  <a:lnTo>
                    <a:pt x="74" y="146"/>
                  </a:lnTo>
                  <a:lnTo>
                    <a:pt x="77" y="143"/>
                  </a:lnTo>
                  <a:lnTo>
                    <a:pt x="81" y="142"/>
                  </a:lnTo>
                  <a:lnTo>
                    <a:pt x="136" y="142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5"/>
                  </a:lnTo>
                  <a:lnTo>
                    <a:pt x="138" y="81"/>
                  </a:lnTo>
                  <a:lnTo>
                    <a:pt x="141" y="79"/>
                  </a:lnTo>
                  <a:lnTo>
                    <a:pt x="145" y="78"/>
                  </a:lnTo>
                  <a:lnTo>
                    <a:pt x="162" y="78"/>
                  </a:lnTo>
                  <a:lnTo>
                    <a:pt x="162" y="78"/>
                  </a:lnTo>
                  <a:lnTo>
                    <a:pt x="166" y="79"/>
                  </a:lnTo>
                  <a:lnTo>
                    <a:pt x="168" y="81"/>
                  </a:lnTo>
                  <a:lnTo>
                    <a:pt x="171" y="85"/>
                  </a:lnTo>
                  <a:lnTo>
                    <a:pt x="171" y="89"/>
                  </a:lnTo>
                  <a:lnTo>
                    <a:pt x="171" y="142"/>
                  </a:lnTo>
                  <a:lnTo>
                    <a:pt x="226" y="142"/>
                  </a:lnTo>
                  <a:lnTo>
                    <a:pt x="226" y="142"/>
                  </a:lnTo>
                  <a:lnTo>
                    <a:pt x="230" y="143"/>
                  </a:lnTo>
                  <a:lnTo>
                    <a:pt x="232" y="146"/>
                  </a:lnTo>
                  <a:lnTo>
                    <a:pt x="235" y="149"/>
                  </a:lnTo>
                  <a:lnTo>
                    <a:pt x="235" y="153"/>
                  </a:lnTo>
                  <a:lnTo>
                    <a:pt x="235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Group 82"/>
          <p:cNvGrpSpPr/>
          <p:nvPr/>
        </p:nvGrpSpPr>
        <p:grpSpPr>
          <a:xfrm>
            <a:off x="2797823" y="2688327"/>
            <a:ext cx="357774" cy="447598"/>
            <a:chOff x="7268245" y="5108787"/>
            <a:chExt cx="357774" cy="447598"/>
          </a:xfrm>
          <a:solidFill>
            <a:srgbClr val="161B2F"/>
          </a:solidFill>
        </p:grpSpPr>
        <p:sp>
          <p:nvSpPr>
            <p:cNvPr id="1048802" name="Freeform 11482"/>
            <p:cNvSpPr>
              <a:spLocks noEditPoints="1"/>
            </p:cNvSpPr>
            <p:nvPr/>
          </p:nvSpPr>
          <p:spPr bwMode="auto">
            <a:xfrm>
              <a:off x="7476820" y="5407186"/>
              <a:ext cx="149199" cy="149199"/>
            </a:xfrm>
            <a:custGeom>
              <a:avLst/>
              <a:gdLst>
                <a:gd name="T0" fmla="*/ 384 w 391"/>
                <a:gd name="T1" fmla="*/ 145 h 392"/>
                <a:gd name="T2" fmla="*/ 364 w 391"/>
                <a:gd name="T3" fmla="*/ 98 h 392"/>
                <a:gd name="T4" fmla="*/ 334 w 391"/>
                <a:gd name="T5" fmla="*/ 57 h 392"/>
                <a:gd name="T6" fmla="*/ 295 w 391"/>
                <a:gd name="T7" fmla="*/ 27 h 392"/>
                <a:gd name="T8" fmla="*/ 248 w 391"/>
                <a:gd name="T9" fmla="*/ 8 h 392"/>
                <a:gd name="T10" fmla="*/ 196 w 391"/>
                <a:gd name="T11" fmla="*/ 0 h 392"/>
                <a:gd name="T12" fmla="*/ 155 w 391"/>
                <a:gd name="T13" fmla="*/ 4 h 392"/>
                <a:gd name="T14" fmla="*/ 102 w 391"/>
                <a:gd name="T15" fmla="*/ 23 h 392"/>
                <a:gd name="T16" fmla="*/ 57 w 391"/>
                <a:gd name="T17" fmla="*/ 57 h 392"/>
                <a:gd name="T18" fmla="*/ 23 w 391"/>
                <a:gd name="T19" fmla="*/ 103 h 392"/>
                <a:gd name="T20" fmla="*/ 4 w 391"/>
                <a:gd name="T21" fmla="*/ 157 h 392"/>
                <a:gd name="T22" fmla="*/ 0 w 391"/>
                <a:gd name="T23" fmla="*/ 196 h 392"/>
                <a:gd name="T24" fmla="*/ 5 w 391"/>
                <a:gd name="T25" fmla="*/ 245 h 392"/>
                <a:gd name="T26" fmla="*/ 17 w 391"/>
                <a:gd name="T27" fmla="*/ 275 h 392"/>
                <a:gd name="T28" fmla="*/ 40 w 391"/>
                <a:gd name="T29" fmla="*/ 316 h 392"/>
                <a:gd name="T30" fmla="*/ 74 w 391"/>
                <a:gd name="T31" fmla="*/ 350 h 392"/>
                <a:gd name="T32" fmla="*/ 115 w 391"/>
                <a:gd name="T33" fmla="*/ 375 h 392"/>
                <a:gd name="T34" fmla="*/ 162 w 391"/>
                <a:gd name="T35" fmla="*/ 389 h 392"/>
                <a:gd name="T36" fmla="*/ 196 w 391"/>
                <a:gd name="T37" fmla="*/ 392 h 392"/>
                <a:gd name="T38" fmla="*/ 253 w 391"/>
                <a:gd name="T39" fmla="*/ 383 h 392"/>
                <a:gd name="T40" fmla="*/ 305 w 391"/>
                <a:gd name="T41" fmla="*/ 359 h 392"/>
                <a:gd name="T42" fmla="*/ 346 w 391"/>
                <a:gd name="T43" fmla="*/ 321 h 392"/>
                <a:gd name="T44" fmla="*/ 376 w 391"/>
                <a:gd name="T45" fmla="*/ 273 h 392"/>
                <a:gd name="T46" fmla="*/ 390 w 391"/>
                <a:gd name="T47" fmla="*/ 215 h 392"/>
                <a:gd name="T48" fmla="*/ 390 w 391"/>
                <a:gd name="T49" fmla="*/ 179 h 392"/>
                <a:gd name="T50" fmla="*/ 299 w 391"/>
                <a:gd name="T51" fmla="*/ 214 h 392"/>
                <a:gd name="T52" fmla="*/ 295 w 391"/>
                <a:gd name="T53" fmla="*/ 222 h 392"/>
                <a:gd name="T54" fmla="*/ 216 w 391"/>
                <a:gd name="T55" fmla="*/ 226 h 392"/>
                <a:gd name="T56" fmla="*/ 216 w 391"/>
                <a:gd name="T57" fmla="*/ 300 h 392"/>
                <a:gd name="T58" fmla="*/ 205 w 391"/>
                <a:gd name="T59" fmla="*/ 308 h 392"/>
                <a:gd name="T60" fmla="*/ 179 w 391"/>
                <a:gd name="T61" fmla="*/ 307 h 392"/>
                <a:gd name="T62" fmla="*/ 171 w 391"/>
                <a:gd name="T63" fmla="*/ 295 h 392"/>
                <a:gd name="T64" fmla="*/ 103 w 391"/>
                <a:gd name="T65" fmla="*/ 226 h 392"/>
                <a:gd name="T66" fmla="*/ 91 w 391"/>
                <a:gd name="T67" fmla="*/ 218 h 392"/>
                <a:gd name="T68" fmla="*/ 90 w 391"/>
                <a:gd name="T69" fmla="*/ 193 h 392"/>
                <a:gd name="T70" fmla="*/ 98 w 391"/>
                <a:gd name="T71" fmla="*/ 181 h 392"/>
                <a:gd name="T72" fmla="*/ 171 w 391"/>
                <a:gd name="T73" fmla="*/ 111 h 392"/>
                <a:gd name="T74" fmla="*/ 175 w 391"/>
                <a:gd name="T75" fmla="*/ 103 h 392"/>
                <a:gd name="T76" fmla="*/ 205 w 391"/>
                <a:gd name="T77" fmla="*/ 99 h 392"/>
                <a:gd name="T78" fmla="*/ 214 w 391"/>
                <a:gd name="T79" fmla="*/ 103 h 392"/>
                <a:gd name="T80" fmla="*/ 216 w 391"/>
                <a:gd name="T81" fmla="*/ 180 h 392"/>
                <a:gd name="T82" fmla="*/ 291 w 391"/>
                <a:gd name="T83" fmla="*/ 181 h 392"/>
                <a:gd name="T84" fmla="*/ 299 w 391"/>
                <a:gd name="T85" fmla="*/ 19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1" h="392">
                  <a:moveTo>
                    <a:pt x="388" y="162"/>
                  </a:moveTo>
                  <a:lnTo>
                    <a:pt x="388" y="162"/>
                  </a:lnTo>
                  <a:lnTo>
                    <a:pt x="384" y="145"/>
                  </a:lnTo>
                  <a:lnTo>
                    <a:pt x="378" y="128"/>
                  </a:lnTo>
                  <a:lnTo>
                    <a:pt x="372" y="112"/>
                  </a:lnTo>
                  <a:lnTo>
                    <a:pt x="364" y="98"/>
                  </a:lnTo>
                  <a:lnTo>
                    <a:pt x="355" y="83"/>
                  </a:lnTo>
                  <a:lnTo>
                    <a:pt x="346" y="70"/>
                  </a:lnTo>
                  <a:lnTo>
                    <a:pt x="334" y="57"/>
                  </a:lnTo>
                  <a:lnTo>
                    <a:pt x="321" y="47"/>
                  </a:lnTo>
                  <a:lnTo>
                    <a:pt x="308" y="36"/>
                  </a:lnTo>
                  <a:lnTo>
                    <a:pt x="295" y="27"/>
                  </a:lnTo>
                  <a:lnTo>
                    <a:pt x="279" y="20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31" y="4"/>
                  </a:lnTo>
                  <a:lnTo>
                    <a:pt x="213" y="1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75" y="1"/>
                  </a:lnTo>
                  <a:lnTo>
                    <a:pt x="155" y="4"/>
                  </a:lnTo>
                  <a:lnTo>
                    <a:pt x="137" y="9"/>
                  </a:lnTo>
                  <a:lnTo>
                    <a:pt x="119" y="16"/>
                  </a:lnTo>
                  <a:lnTo>
                    <a:pt x="102" y="23"/>
                  </a:lnTo>
                  <a:lnTo>
                    <a:pt x="86" y="34"/>
                  </a:lnTo>
                  <a:lnTo>
                    <a:pt x="70" y="44"/>
                  </a:lnTo>
                  <a:lnTo>
                    <a:pt x="57" y="57"/>
                  </a:lnTo>
                  <a:lnTo>
                    <a:pt x="44" y="72"/>
                  </a:lnTo>
                  <a:lnTo>
                    <a:pt x="32" y="86"/>
                  </a:lnTo>
                  <a:lnTo>
                    <a:pt x="23" y="103"/>
                  </a:lnTo>
                  <a:lnTo>
                    <a:pt x="15" y="120"/>
                  </a:lnTo>
                  <a:lnTo>
                    <a:pt x="8" y="138"/>
                  </a:lnTo>
                  <a:lnTo>
                    <a:pt x="4" y="157"/>
                  </a:lnTo>
                  <a:lnTo>
                    <a:pt x="0" y="17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09"/>
                  </a:lnTo>
                  <a:lnTo>
                    <a:pt x="1" y="221"/>
                  </a:lnTo>
                  <a:lnTo>
                    <a:pt x="5" y="245"/>
                  </a:lnTo>
                  <a:lnTo>
                    <a:pt x="5" y="245"/>
                  </a:lnTo>
                  <a:lnTo>
                    <a:pt x="10" y="261"/>
                  </a:lnTo>
                  <a:lnTo>
                    <a:pt x="17" y="275"/>
                  </a:lnTo>
                  <a:lnTo>
                    <a:pt x="23" y="290"/>
                  </a:lnTo>
                  <a:lnTo>
                    <a:pt x="31" y="304"/>
                  </a:lnTo>
                  <a:lnTo>
                    <a:pt x="40" y="316"/>
                  </a:lnTo>
                  <a:lnTo>
                    <a:pt x="51" y="329"/>
                  </a:lnTo>
                  <a:lnTo>
                    <a:pt x="62" y="339"/>
                  </a:lnTo>
                  <a:lnTo>
                    <a:pt x="74" y="350"/>
                  </a:lnTo>
                  <a:lnTo>
                    <a:pt x="87" y="359"/>
                  </a:lnTo>
                  <a:lnTo>
                    <a:pt x="100" y="368"/>
                  </a:lnTo>
                  <a:lnTo>
                    <a:pt x="115" y="375"/>
                  </a:lnTo>
                  <a:lnTo>
                    <a:pt x="130" y="381"/>
                  </a:lnTo>
                  <a:lnTo>
                    <a:pt x="146" y="385"/>
                  </a:lnTo>
                  <a:lnTo>
                    <a:pt x="162" y="389"/>
                  </a:lnTo>
                  <a:lnTo>
                    <a:pt x="179" y="392"/>
                  </a:lnTo>
                  <a:lnTo>
                    <a:pt x="196" y="392"/>
                  </a:lnTo>
                  <a:lnTo>
                    <a:pt x="196" y="392"/>
                  </a:lnTo>
                  <a:lnTo>
                    <a:pt x="215" y="390"/>
                  </a:lnTo>
                  <a:lnTo>
                    <a:pt x="235" y="388"/>
                  </a:lnTo>
                  <a:lnTo>
                    <a:pt x="253" y="383"/>
                  </a:lnTo>
                  <a:lnTo>
                    <a:pt x="271" y="376"/>
                  </a:lnTo>
                  <a:lnTo>
                    <a:pt x="288" y="368"/>
                  </a:lnTo>
                  <a:lnTo>
                    <a:pt x="305" y="359"/>
                  </a:lnTo>
                  <a:lnTo>
                    <a:pt x="320" y="347"/>
                  </a:lnTo>
                  <a:lnTo>
                    <a:pt x="334" y="334"/>
                  </a:lnTo>
                  <a:lnTo>
                    <a:pt x="346" y="321"/>
                  </a:lnTo>
                  <a:lnTo>
                    <a:pt x="358" y="306"/>
                  </a:lnTo>
                  <a:lnTo>
                    <a:pt x="368" y="290"/>
                  </a:lnTo>
                  <a:lnTo>
                    <a:pt x="376" y="273"/>
                  </a:lnTo>
                  <a:lnTo>
                    <a:pt x="382" y="255"/>
                  </a:lnTo>
                  <a:lnTo>
                    <a:pt x="388" y="235"/>
                  </a:lnTo>
                  <a:lnTo>
                    <a:pt x="390" y="215"/>
                  </a:lnTo>
                  <a:lnTo>
                    <a:pt x="391" y="196"/>
                  </a:lnTo>
                  <a:lnTo>
                    <a:pt x="391" y="196"/>
                  </a:lnTo>
                  <a:lnTo>
                    <a:pt x="390" y="179"/>
                  </a:lnTo>
                  <a:lnTo>
                    <a:pt x="388" y="162"/>
                  </a:lnTo>
                  <a:lnTo>
                    <a:pt x="388" y="162"/>
                  </a:lnTo>
                  <a:close/>
                  <a:moveTo>
                    <a:pt x="299" y="214"/>
                  </a:moveTo>
                  <a:lnTo>
                    <a:pt x="299" y="214"/>
                  </a:lnTo>
                  <a:lnTo>
                    <a:pt x="297" y="218"/>
                  </a:lnTo>
                  <a:lnTo>
                    <a:pt x="295" y="222"/>
                  </a:lnTo>
                  <a:lnTo>
                    <a:pt x="291" y="225"/>
                  </a:lnTo>
                  <a:lnTo>
                    <a:pt x="286" y="226"/>
                  </a:lnTo>
                  <a:lnTo>
                    <a:pt x="216" y="226"/>
                  </a:lnTo>
                  <a:lnTo>
                    <a:pt x="216" y="295"/>
                  </a:lnTo>
                  <a:lnTo>
                    <a:pt x="216" y="295"/>
                  </a:lnTo>
                  <a:lnTo>
                    <a:pt x="216" y="300"/>
                  </a:lnTo>
                  <a:lnTo>
                    <a:pt x="214" y="304"/>
                  </a:lnTo>
                  <a:lnTo>
                    <a:pt x="210" y="307"/>
                  </a:lnTo>
                  <a:lnTo>
                    <a:pt x="205" y="308"/>
                  </a:lnTo>
                  <a:lnTo>
                    <a:pt x="184" y="308"/>
                  </a:lnTo>
                  <a:lnTo>
                    <a:pt x="184" y="308"/>
                  </a:lnTo>
                  <a:lnTo>
                    <a:pt x="179" y="307"/>
                  </a:lnTo>
                  <a:lnTo>
                    <a:pt x="175" y="304"/>
                  </a:lnTo>
                  <a:lnTo>
                    <a:pt x="172" y="300"/>
                  </a:lnTo>
                  <a:lnTo>
                    <a:pt x="171" y="295"/>
                  </a:lnTo>
                  <a:lnTo>
                    <a:pt x="171" y="226"/>
                  </a:lnTo>
                  <a:lnTo>
                    <a:pt x="103" y="226"/>
                  </a:lnTo>
                  <a:lnTo>
                    <a:pt x="103" y="226"/>
                  </a:lnTo>
                  <a:lnTo>
                    <a:pt x="98" y="225"/>
                  </a:lnTo>
                  <a:lnTo>
                    <a:pt x="94" y="222"/>
                  </a:lnTo>
                  <a:lnTo>
                    <a:pt x="91" y="218"/>
                  </a:lnTo>
                  <a:lnTo>
                    <a:pt x="90" y="21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91" y="188"/>
                  </a:lnTo>
                  <a:lnTo>
                    <a:pt x="94" y="184"/>
                  </a:lnTo>
                  <a:lnTo>
                    <a:pt x="98" y="181"/>
                  </a:lnTo>
                  <a:lnTo>
                    <a:pt x="103" y="180"/>
                  </a:lnTo>
                  <a:lnTo>
                    <a:pt x="171" y="180"/>
                  </a:lnTo>
                  <a:lnTo>
                    <a:pt x="171" y="111"/>
                  </a:lnTo>
                  <a:lnTo>
                    <a:pt x="171" y="111"/>
                  </a:lnTo>
                  <a:lnTo>
                    <a:pt x="172" y="107"/>
                  </a:lnTo>
                  <a:lnTo>
                    <a:pt x="175" y="103"/>
                  </a:lnTo>
                  <a:lnTo>
                    <a:pt x="179" y="100"/>
                  </a:lnTo>
                  <a:lnTo>
                    <a:pt x="184" y="99"/>
                  </a:lnTo>
                  <a:lnTo>
                    <a:pt x="205" y="99"/>
                  </a:lnTo>
                  <a:lnTo>
                    <a:pt x="205" y="99"/>
                  </a:lnTo>
                  <a:lnTo>
                    <a:pt x="210" y="100"/>
                  </a:lnTo>
                  <a:lnTo>
                    <a:pt x="214" y="103"/>
                  </a:lnTo>
                  <a:lnTo>
                    <a:pt x="216" y="107"/>
                  </a:lnTo>
                  <a:lnTo>
                    <a:pt x="216" y="111"/>
                  </a:lnTo>
                  <a:lnTo>
                    <a:pt x="216" y="180"/>
                  </a:lnTo>
                  <a:lnTo>
                    <a:pt x="286" y="180"/>
                  </a:lnTo>
                  <a:lnTo>
                    <a:pt x="286" y="180"/>
                  </a:lnTo>
                  <a:lnTo>
                    <a:pt x="291" y="181"/>
                  </a:lnTo>
                  <a:lnTo>
                    <a:pt x="295" y="184"/>
                  </a:lnTo>
                  <a:lnTo>
                    <a:pt x="297" y="188"/>
                  </a:lnTo>
                  <a:lnTo>
                    <a:pt x="299" y="193"/>
                  </a:lnTo>
                  <a:lnTo>
                    <a:pt x="299" y="21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03" name="Freeform 11483"/>
            <p:cNvSpPr/>
            <p:nvPr/>
          </p:nvSpPr>
          <p:spPr bwMode="auto">
            <a:xfrm>
              <a:off x="7268245" y="5108787"/>
              <a:ext cx="315145" cy="408014"/>
            </a:xfrm>
            <a:custGeom>
              <a:avLst/>
              <a:gdLst>
                <a:gd name="T0" fmla="*/ 505 w 825"/>
                <a:gd name="T1" fmla="*/ 981 h 1070"/>
                <a:gd name="T2" fmla="*/ 369 w 825"/>
                <a:gd name="T3" fmla="*/ 980 h 1070"/>
                <a:gd name="T4" fmla="*/ 106 w 825"/>
                <a:gd name="T5" fmla="*/ 232 h 1070"/>
                <a:gd name="T6" fmla="*/ 202 w 825"/>
                <a:gd name="T7" fmla="*/ 231 h 1070"/>
                <a:gd name="T8" fmla="*/ 202 w 825"/>
                <a:gd name="T9" fmla="*/ 151 h 1070"/>
                <a:gd name="T10" fmla="*/ 189 w 825"/>
                <a:gd name="T11" fmla="*/ 101 h 1070"/>
                <a:gd name="T12" fmla="*/ 231 w 825"/>
                <a:gd name="T13" fmla="*/ 151 h 1070"/>
                <a:gd name="T14" fmla="*/ 219 w 825"/>
                <a:gd name="T15" fmla="*/ 231 h 1070"/>
                <a:gd name="T16" fmla="*/ 618 w 825"/>
                <a:gd name="T17" fmla="*/ 151 h 1070"/>
                <a:gd name="T18" fmla="*/ 606 w 825"/>
                <a:gd name="T19" fmla="*/ 101 h 1070"/>
                <a:gd name="T20" fmla="*/ 648 w 825"/>
                <a:gd name="T21" fmla="*/ 151 h 1070"/>
                <a:gd name="T22" fmla="*/ 635 w 825"/>
                <a:gd name="T23" fmla="*/ 231 h 1070"/>
                <a:gd name="T24" fmla="*/ 730 w 825"/>
                <a:gd name="T25" fmla="*/ 232 h 1070"/>
                <a:gd name="T26" fmla="*/ 730 w 825"/>
                <a:gd name="T27" fmla="*/ 576 h 1070"/>
                <a:gd name="T28" fmla="*/ 730 w 825"/>
                <a:gd name="T29" fmla="*/ 741 h 1070"/>
                <a:gd name="T30" fmla="*/ 747 w 825"/>
                <a:gd name="T31" fmla="*/ 741 h 1070"/>
                <a:gd name="T32" fmla="*/ 766 w 825"/>
                <a:gd name="T33" fmla="*/ 741 h 1070"/>
                <a:gd name="T34" fmla="*/ 807 w 825"/>
                <a:gd name="T35" fmla="*/ 748 h 1070"/>
                <a:gd name="T36" fmla="*/ 825 w 825"/>
                <a:gd name="T37" fmla="*/ 145 h 1070"/>
                <a:gd name="T38" fmla="*/ 684 w 825"/>
                <a:gd name="T39" fmla="*/ 145 h 1070"/>
                <a:gd name="T40" fmla="*/ 543 w 825"/>
                <a:gd name="T41" fmla="*/ 80 h 1070"/>
                <a:gd name="T42" fmla="*/ 543 w 825"/>
                <a:gd name="T43" fmla="*/ 77 h 1070"/>
                <a:gd name="T44" fmla="*/ 540 w 825"/>
                <a:gd name="T45" fmla="*/ 61 h 1070"/>
                <a:gd name="T46" fmla="*/ 533 w 825"/>
                <a:gd name="T47" fmla="*/ 47 h 1070"/>
                <a:gd name="T48" fmla="*/ 521 w 825"/>
                <a:gd name="T49" fmla="*/ 34 h 1070"/>
                <a:gd name="T50" fmla="*/ 505 w 825"/>
                <a:gd name="T51" fmla="*/ 22 h 1070"/>
                <a:gd name="T52" fmla="*/ 486 w 825"/>
                <a:gd name="T53" fmla="*/ 13 h 1070"/>
                <a:gd name="T54" fmla="*/ 463 w 825"/>
                <a:gd name="T55" fmla="*/ 7 h 1070"/>
                <a:gd name="T56" fmla="*/ 439 w 825"/>
                <a:gd name="T57" fmla="*/ 1 h 1070"/>
                <a:gd name="T58" fmla="*/ 413 w 825"/>
                <a:gd name="T59" fmla="*/ 0 h 1070"/>
                <a:gd name="T60" fmla="*/ 399 w 825"/>
                <a:gd name="T61" fmla="*/ 0 h 1070"/>
                <a:gd name="T62" fmla="*/ 375 w 825"/>
                <a:gd name="T63" fmla="*/ 4 h 1070"/>
                <a:gd name="T64" fmla="*/ 351 w 825"/>
                <a:gd name="T65" fmla="*/ 9 h 1070"/>
                <a:gd name="T66" fmla="*/ 330 w 825"/>
                <a:gd name="T67" fmla="*/ 18 h 1070"/>
                <a:gd name="T68" fmla="*/ 312 w 825"/>
                <a:gd name="T69" fmla="*/ 29 h 1070"/>
                <a:gd name="T70" fmla="*/ 299 w 825"/>
                <a:gd name="T71" fmla="*/ 40 h 1070"/>
                <a:gd name="T72" fmla="*/ 288 w 825"/>
                <a:gd name="T73" fmla="*/ 55 h 1070"/>
                <a:gd name="T74" fmla="*/ 283 w 825"/>
                <a:gd name="T75" fmla="*/ 69 h 1070"/>
                <a:gd name="T76" fmla="*/ 282 w 825"/>
                <a:gd name="T77" fmla="*/ 80 h 1070"/>
                <a:gd name="T78" fmla="*/ 142 w 825"/>
                <a:gd name="T79" fmla="*/ 145 h 1070"/>
                <a:gd name="T80" fmla="*/ 0 w 825"/>
                <a:gd name="T81" fmla="*/ 1070 h 1070"/>
                <a:gd name="T82" fmla="*/ 522 w 825"/>
                <a:gd name="T83" fmla="*/ 1070 h 1070"/>
                <a:gd name="T84" fmla="*/ 513 w 825"/>
                <a:gd name="T85" fmla="*/ 1041 h 1070"/>
                <a:gd name="T86" fmla="*/ 509 w 825"/>
                <a:gd name="T87" fmla="*/ 1027 h 1070"/>
                <a:gd name="T88" fmla="*/ 505 w 825"/>
                <a:gd name="T89" fmla="*/ 996 h 1070"/>
                <a:gd name="T90" fmla="*/ 505 w 825"/>
                <a:gd name="T91" fmla="*/ 981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5" h="1070">
                  <a:moveTo>
                    <a:pt x="505" y="981"/>
                  </a:moveTo>
                  <a:lnTo>
                    <a:pt x="505" y="981"/>
                  </a:lnTo>
                  <a:lnTo>
                    <a:pt x="505" y="980"/>
                  </a:lnTo>
                  <a:lnTo>
                    <a:pt x="369" y="980"/>
                  </a:lnTo>
                  <a:lnTo>
                    <a:pt x="106" y="696"/>
                  </a:lnTo>
                  <a:lnTo>
                    <a:pt x="106" y="232"/>
                  </a:lnTo>
                  <a:lnTo>
                    <a:pt x="202" y="232"/>
                  </a:lnTo>
                  <a:lnTo>
                    <a:pt x="202" y="231"/>
                  </a:lnTo>
                  <a:lnTo>
                    <a:pt x="202" y="231"/>
                  </a:lnTo>
                  <a:lnTo>
                    <a:pt x="202" y="151"/>
                  </a:lnTo>
                  <a:lnTo>
                    <a:pt x="189" y="151"/>
                  </a:lnTo>
                  <a:lnTo>
                    <a:pt x="189" y="101"/>
                  </a:lnTo>
                  <a:lnTo>
                    <a:pt x="231" y="101"/>
                  </a:lnTo>
                  <a:lnTo>
                    <a:pt x="231" y="151"/>
                  </a:lnTo>
                  <a:lnTo>
                    <a:pt x="219" y="151"/>
                  </a:lnTo>
                  <a:lnTo>
                    <a:pt x="219" y="231"/>
                  </a:lnTo>
                  <a:lnTo>
                    <a:pt x="618" y="231"/>
                  </a:lnTo>
                  <a:lnTo>
                    <a:pt x="618" y="151"/>
                  </a:lnTo>
                  <a:lnTo>
                    <a:pt x="606" y="151"/>
                  </a:lnTo>
                  <a:lnTo>
                    <a:pt x="606" y="101"/>
                  </a:lnTo>
                  <a:lnTo>
                    <a:pt x="648" y="101"/>
                  </a:lnTo>
                  <a:lnTo>
                    <a:pt x="648" y="151"/>
                  </a:lnTo>
                  <a:lnTo>
                    <a:pt x="635" y="151"/>
                  </a:lnTo>
                  <a:lnTo>
                    <a:pt x="635" y="231"/>
                  </a:lnTo>
                  <a:lnTo>
                    <a:pt x="635" y="232"/>
                  </a:lnTo>
                  <a:lnTo>
                    <a:pt x="730" y="232"/>
                  </a:lnTo>
                  <a:lnTo>
                    <a:pt x="730" y="521"/>
                  </a:lnTo>
                  <a:lnTo>
                    <a:pt x="730" y="576"/>
                  </a:lnTo>
                  <a:lnTo>
                    <a:pt x="730" y="631"/>
                  </a:lnTo>
                  <a:lnTo>
                    <a:pt x="730" y="741"/>
                  </a:lnTo>
                  <a:lnTo>
                    <a:pt x="730" y="741"/>
                  </a:lnTo>
                  <a:lnTo>
                    <a:pt x="747" y="741"/>
                  </a:lnTo>
                  <a:lnTo>
                    <a:pt x="747" y="741"/>
                  </a:lnTo>
                  <a:lnTo>
                    <a:pt x="766" y="741"/>
                  </a:lnTo>
                  <a:lnTo>
                    <a:pt x="787" y="743"/>
                  </a:lnTo>
                  <a:lnTo>
                    <a:pt x="807" y="748"/>
                  </a:lnTo>
                  <a:lnTo>
                    <a:pt x="825" y="754"/>
                  </a:lnTo>
                  <a:lnTo>
                    <a:pt x="825" y="145"/>
                  </a:lnTo>
                  <a:lnTo>
                    <a:pt x="685" y="145"/>
                  </a:lnTo>
                  <a:lnTo>
                    <a:pt x="684" y="145"/>
                  </a:lnTo>
                  <a:lnTo>
                    <a:pt x="684" y="80"/>
                  </a:lnTo>
                  <a:lnTo>
                    <a:pt x="543" y="80"/>
                  </a:lnTo>
                  <a:lnTo>
                    <a:pt x="543" y="77"/>
                  </a:lnTo>
                  <a:lnTo>
                    <a:pt x="543" y="77"/>
                  </a:lnTo>
                  <a:lnTo>
                    <a:pt x="543" y="69"/>
                  </a:lnTo>
                  <a:lnTo>
                    <a:pt x="540" y="61"/>
                  </a:lnTo>
                  <a:lnTo>
                    <a:pt x="538" y="55"/>
                  </a:lnTo>
                  <a:lnTo>
                    <a:pt x="533" y="47"/>
                  </a:lnTo>
                  <a:lnTo>
                    <a:pt x="527" y="40"/>
                  </a:lnTo>
                  <a:lnTo>
                    <a:pt x="521" y="34"/>
                  </a:lnTo>
                  <a:lnTo>
                    <a:pt x="513" y="29"/>
                  </a:lnTo>
                  <a:lnTo>
                    <a:pt x="505" y="22"/>
                  </a:lnTo>
                  <a:lnTo>
                    <a:pt x="496" y="18"/>
                  </a:lnTo>
                  <a:lnTo>
                    <a:pt x="486" y="13"/>
                  </a:lnTo>
                  <a:lnTo>
                    <a:pt x="475" y="9"/>
                  </a:lnTo>
                  <a:lnTo>
                    <a:pt x="463" y="7"/>
                  </a:lnTo>
                  <a:lnTo>
                    <a:pt x="452" y="4"/>
                  </a:lnTo>
                  <a:lnTo>
                    <a:pt x="439" y="1"/>
                  </a:lnTo>
                  <a:lnTo>
                    <a:pt x="426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399" y="0"/>
                  </a:lnTo>
                  <a:lnTo>
                    <a:pt x="386" y="1"/>
                  </a:lnTo>
                  <a:lnTo>
                    <a:pt x="375" y="4"/>
                  </a:lnTo>
                  <a:lnTo>
                    <a:pt x="362" y="7"/>
                  </a:lnTo>
                  <a:lnTo>
                    <a:pt x="351" y="9"/>
                  </a:lnTo>
                  <a:lnTo>
                    <a:pt x="339" y="13"/>
                  </a:lnTo>
                  <a:lnTo>
                    <a:pt x="330" y="18"/>
                  </a:lnTo>
                  <a:lnTo>
                    <a:pt x="321" y="22"/>
                  </a:lnTo>
                  <a:lnTo>
                    <a:pt x="312" y="29"/>
                  </a:lnTo>
                  <a:lnTo>
                    <a:pt x="305" y="34"/>
                  </a:lnTo>
                  <a:lnTo>
                    <a:pt x="299" y="40"/>
                  </a:lnTo>
                  <a:lnTo>
                    <a:pt x="292" y="47"/>
                  </a:lnTo>
                  <a:lnTo>
                    <a:pt x="288" y="55"/>
                  </a:lnTo>
                  <a:lnTo>
                    <a:pt x="286" y="61"/>
                  </a:lnTo>
                  <a:lnTo>
                    <a:pt x="283" y="69"/>
                  </a:lnTo>
                  <a:lnTo>
                    <a:pt x="282" y="77"/>
                  </a:lnTo>
                  <a:lnTo>
                    <a:pt x="282" y="80"/>
                  </a:lnTo>
                  <a:lnTo>
                    <a:pt x="142" y="80"/>
                  </a:lnTo>
                  <a:lnTo>
                    <a:pt x="142" y="145"/>
                  </a:lnTo>
                  <a:lnTo>
                    <a:pt x="0" y="145"/>
                  </a:lnTo>
                  <a:lnTo>
                    <a:pt x="0" y="1070"/>
                  </a:lnTo>
                  <a:lnTo>
                    <a:pt x="522" y="1070"/>
                  </a:lnTo>
                  <a:lnTo>
                    <a:pt x="522" y="1070"/>
                  </a:lnTo>
                  <a:lnTo>
                    <a:pt x="517" y="1055"/>
                  </a:lnTo>
                  <a:lnTo>
                    <a:pt x="513" y="1041"/>
                  </a:lnTo>
                  <a:lnTo>
                    <a:pt x="513" y="1041"/>
                  </a:lnTo>
                  <a:lnTo>
                    <a:pt x="509" y="1027"/>
                  </a:lnTo>
                  <a:lnTo>
                    <a:pt x="508" y="1012"/>
                  </a:lnTo>
                  <a:lnTo>
                    <a:pt x="505" y="996"/>
                  </a:lnTo>
                  <a:lnTo>
                    <a:pt x="505" y="981"/>
                  </a:lnTo>
                  <a:lnTo>
                    <a:pt x="505" y="98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04" name="Freeform 11484"/>
            <p:cNvSpPr/>
            <p:nvPr/>
          </p:nvSpPr>
          <p:spPr bwMode="auto">
            <a:xfrm>
              <a:off x="7327621" y="5219925"/>
              <a:ext cx="200962" cy="240546"/>
            </a:xfrm>
            <a:custGeom>
              <a:avLst/>
              <a:gdLst>
                <a:gd name="T0" fmla="*/ 530 w 530"/>
                <a:gd name="T1" fmla="*/ 458 h 633"/>
                <a:gd name="T2" fmla="*/ 530 w 530"/>
                <a:gd name="T3" fmla="*/ 286 h 633"/>
                <a:gd name="T4" fmla="*/ 530 w 530"/>
                <a:gd name="T5" fmla="*/ 231 h 633"/>
                <a:gd name="T6" fmla="*/ 530 w 530"/>
                <a:gd name="T7" fmla="*/ 0 h 633"/>
                <a:gd name="T8" fmla="*/ 0 w 530"/>
                <a:gd name="T9" fmla="*/ 0 h 633"/>
                <a:gd name="T10" fmla="*/ 0 w 530"/>
                <a:gd name="T11" fmla="*/ 396 h 633"/>
                <a:gd name="T12" fmla="*/ 231 w 530"/>
                <a:gd name="T13" fmla="*/ 396 h 633"/>
                <a:gd name="T14" fmla="*/ 231 w 530"/>
                <a:gd name="T15" fmla="*/ 633 h 633"/>
                <a:gd name="T16" fmla="*/ 359 w 530"/>
                <a:gd name="T17" fmla="*/ 633 h 633"/>
                <a:gd name="T18" fmla="*/ 359 w 530"/>
                <a:gd name="T19" fmla="*/ 633 h 633"/>
                <a:gd name="T20" fmla="*/ 364 w 530"/>
                <a:gd name="T21" fmla="*/ 618 h 633"/>
                <a:gd name="T22" fmla="*/ 369 w 530"/>
                <a:gd name="T23" fmla="*/ 602 h 633"/>
                <a:gd name="T24" fmla="*/ 376 w 530"/>
                <a:gd name="T25" fmla="*/ 588 h 633"/>
                <a:gd name="T26" fmla="*/ 382 w 530"/>
                <a:gd name="T27" fmla="*/ 573 h 633"/>
                <a:gd name="T28" fmla="*/ 391 w 530"/>
                <a:gd name="T29" fmla="*/ 560 h 633"/>
                <a:gd name="T30" fmla="*/ 401 w 530"/>
                <a:gd name="T31" fmla="*/ 547 h 633"/>
                <a:gd name="T32" fmla="*/ 410 w 530"/>
                <a:gd name="T33" fmla="*/ 534 h 633"/>
                <a:gd name="T34" fmla="*/ 421 w 530"/>
                <a:gd name="T35" fmla="*/ 522 h 633"/>
                <a:gd name="T36" fmla="*/ 432 w 530"/>
                <a:gd name="T37" fmla="*/ 512 h 633"/>
                <a:gd name="T38" fmla="*/ 445 w 530"/>
                <a:gd name="T39" fmla="*/ 501 h 633"/>
                <a:gd name="T40" fmla="*/ 458 w 530"/>
                <a:gd name="T41" fmla="*/ 492 h 633"/>
                <a:gd name="T42" fmla="*/ 471 w 530"/>
                <a:gd name="T43" fmla="*/ 483 h 633"/>
                <a:gd name="T44" fmla="*/ 485 w 530"/>
                <a:gd name="T45" fmla="*/ 475 h 633"/>
                <a:gd name="T46" fmla="*/ 500 w 530"/>
                <a:gd name="T47" fmla="*/ 469 h 633"/>
                <a:gd name="T48" fmla="*/ 514 w 530"/>
                <a:gd name="T49" fmla="*/ 464 h 633"/>
                <a:gd name="T50" fmla="*/ 530 w 530"/>
                <a:gd name="T51" fmla="*/ 458 h 633"/>
                <a:gd name="T52" fmla="*/ 530 w 530"/>
                <a:gd name="T53" fmla="*/ 45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0" h="633">
                  <a:moveTo>
                    <a:pt x="530" y="458"/>
                  </a:moveTo>
                  <a:lnTo>
                    <a:pt x="530" y="286"/>
                  </a:lnTo>
                  <a:lnTo>
                    <a:pt x="530" y="231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231" y="396"/>
                  </a:lnTo>
                  <a:lnTo>
                    <a:pt x="231" y="633"/>
                  </a:lnTo>
                  <a:lnTo>
                    <a:pt x="359" y="633"/>
                  </a:lnTo>
                  <a:lnTo>
                    <a:pt x="359" y="633"/>
                  </a:lnTo>
                  <a:lnTo>
                    <a:pt x="364" y="618"/>
                  </a:lnTo>
                  <a:lnTo>
                    <a:pt x="369" y="602"/>
                  </a:lnTo>
                  <a:lnTo>
                    <a:pt x="376" y="588"/>
                  </a:lnTo>
                  <a:lnTo>
                    <a:pt x="382" y="573"/>
                  </a:lnTo>
                  <a:lnTo>
                    <a:pt x="391" y="560"/>
                  </a:lnTo>
                  <a:lnTo>
                    <a:pt x="401" y="547"/>
                  </a:lnTo>
                  <a:lnTo>
                    <a:pt x="410" y="534"/>
                  </a:lnTo>
                  <a:lnTo>
                    <a:pt x="421" y="522"/>
                  </a:lnTo>
                  <a:lnTo>
                    <a:pt x="432" y="512"/>
                  </a:lnTo>
                  <a:lnTo>
                    <a:pt x="445" y="501"/>
                  </a:lnTo>
                  <a:lnTo>
                    <a:pt x="458" y="492"/>
                  </a:lnTo>
                  <a:lnTo>
                    <a:pt x="471" y="483"/>
                  </a:lnTo>
                  <a:lnTo>
                    <a:pt x="485" y="475"/>
                  </a:lnTo>
                  <a:lnTo>
                    <a:pt x="500" y="469"/>
                  </a:lnTo>
                  <a:lnTo>
                    <a:pt x="514" y="464"/>
                  </a:lnTo>
                  <a:lnTo>
                    <a:pt x="530" y="458"/>
                  </a:lnTo>
                  <a:lnTo>
                    <a:pt x="530" y="45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86"/>
          <p:cNvGrpSpPr/>
          <p:nvPr/>
        </p:nvGrpSpPr>
        <p:grpSpPr>
          <a:xfrm>
            <a:off x="7236485" y="2297982"/>
            <a:ext cx="458697" cy="501067"/>
            <a:chOff x="1886078" y="2616151"/>
            <a:chExt cx="379088" cy="414105"/>
          </a:xfrm>
          <a:solidFill>
            <a:schemeClr val="bg1">
              <a:lumMod val="85000"/>
            </a:schemeClr>
          </a:solidFill>
        </p:grpSpPr>
        <p:sp>
          <p:nvSpPr>
            <p:cNvPr id="1048805" name="Freeform 11008"/>
            <p:cNvSpPr>
              <a:spLocks noEditPoints="1"/>
            </p:cNvSpPr>
            <p:nvPr/>
          </p:nvSpPr>
          <p:spPr bwMode="auto">
            <a:xfrm>
              <a:off x="1886078" y="2807979"/>
              <a:ext cx="187260" cy="190305"/>
            </a:xfrm>
            <a:custGeom>
              <a:avLst/>
              <a:gdLst>
                <a:gd name="T0" fmla="*/ 477 w 494"/>
                <a:gd name="T1" fmla="*/ 148 h 498"/>
                <a:gd name="T2" fmla="*/ 429 w 494"/>
                <a:gd name="T3" fmla="*/ 142 h 498"/>
                <a:gd name="T4" fmla="*/ 408 w 494"/>
                <a:gd name="T5" fmla="*/ 114 h 498"/>
                <a:gd name="T6" fmla="*/ 413 w 494"/>
                <a:gd name="T7" fmla="*/ 75 h 498"/>
                <a:gd name="T8" fmla="*/ 387 w 494"/>
                <a:gd name="T9" fmla="*/ 41 h 498"/>
                <a:gd name="T10" fmla="*/ 354 w 494"/>
                <a:gd name="T11" fmla="*/ 52 h 498"/>
                <a:gd name="T12" fmla="*/ 314 w 494"/>
                <a:gd name="T13" fmla="*/ 54 h 498"/>
                <a:gd name="T14" fmla="*/ 282 w 494"/>
                <a:gd name="T15" fmla="*/ 27 h 498"/>
                <a:gd name="T16" fmla="*/ 216 w 494"/>
                <a:gd name="T17" fmla="*/ 0 h 498"/>
                <a:gd name="T18" fmla="*/ 207 w 494"/>
                <a:gd name="T19" fmla="*/ 35 h 498"/>
                <a:gd name="T20" fmla="*/ 173 w 494"/>
                <a:gd name="T21" fmla="*/ 56 h 498"/>
                <a:gd name="T22" fmla="*/ 131 w 494"/>
                <a:gd name="T23" fmla="*/ 47 h 498"/>
                <a:gd name="T24" fmla="*/ 93 w 494"/>
                <a:gd name="T25" fmla="*/ 50 h 498"/>
                <a:gd name="T26" fmla="*/ 77 w 494"/>
                <a:gd name="T27" fmla="*/ 72 h 498"/>
                <a:gd name="T28" fmla="*/ 89 w 494"/>
                <a:gd name="T29" fmla="*/ 107 h 498"/>
                <a:gd name="T30" fmla="*/ 72 w 494"/>
                <a:gd name="T31" fmla="*/ 140 h 498"/>
                <a:gd name="T32" fmla="*/ 29 w 494"/>
                <a:gd name="T33" fmla="*/ 149 h 498"/>
                <a:gd name="T34" fmla="*/ 0 w 494"/>
                <a:gd name="T35" fmla="*/ 201 h 498"/>
                <a:gd name="T36" fmla="*/ 33 w 494"/>
                <a:gd name="T37" fmla="*/ 225 h 498"/>
                <a:gd name="T38" fmla="*/ 37 w 494"/>
                <a:gd name="T39" fmla="*/ 264 h 498"/>
                <a:gd name="T40" fmla="*/ 9 w 494"/>
                <a:gd name="T41" fmla="*/ 294 h 498"/>
                <a:gd name="T42" fmla="*/ 19 w 494"/>
                <a:gd name="T43" fmla="*/ 350 h 498"/>
                <a:gd name="T44" fmla="*/ 66 w 494"/>
                <a:gd name="T45" fmla="*/ 354 h 498"/>
                <a:gd name="T46" fmla="*/ 88 w 494"/>
                <a:gd name="T47" fmla="*/ 384 h 498"/>
                <a:gd name="T48" fmla="*/ 81 w 494"/>
                <a:gd name="T49" fmla="*/ 423 h 498"/>
                <a:gd name="T50" fmla="*/ 107 w 494"/>
                <a:gd name="T51" fmla="*/ 457 h 498"/>
                <a:gd name="T52" fmla="*/ 141 w 494"/>
                <a:gd name="T53" fmla="*/ 445 h 498"/>
                <a:gd name="T54" fmla="*/ 182 w 494"/>
                <a:gd name="T55" fmla="*/ 443 h 498"/>
                <a:gd name="T56" fmla="*/ 212 w 494"/>
                <a:gd name="T57" fmla="*/ 470 h 498"/>
                <a:gd name="T58" fmla="*/ 278 w 494"/>
                <a:gd name="T59" fmla="*/ 498 h 498"/>
                <a:gd name="T60" fmla="*/ 288 w 494"/>
                <a:gd name="T61" fmla="*/ 461 h 498"/>
                <a:gd name="T62" fmla="*/ 323 w 494"/>
                <a:gd name="T63" fmla="*/ 442 h 498"/>
                <a:gd name="T64" fmla="*/ 365 w 494"/>
                <a:gd name="T65" fmla="*/ 451 h 498"/>
                <a:gd name="T66" fmla="*/ 402 w 494"/>
                <a:gd name="T67" fmla="*/ 448 h 498"/>
                <a:gd name="T68" fmla="*/ 418 w 494"/>
                <a:gd name="T69" fmla="*/ 426 h 498"/>
                <a:gd name="T70" fmla="*/ 406 w 494"/>
                <a:gd name="T71" fmla="*/ 389 h 498"/>
                <a:gd name="T72" fmla="*/ 423 w 494"/>
                <a:gd name="T73" fmla="*/ 358 h 498"/>
                <a:gd name="T74" fmla="*/ 465 w 494"/>
                <a:gd name="T75" fmla="*/ 347 h 498"/>
                <a:gd name="T76" fmla="*/ 494 w 494"/>
                <a:gd name="T77" fmla="*/ 295 h 498"/>
                <a:gd name="T78" fmla="*/ 460 w 494"/>
                <a:gd name="T79" fmla="*/ 270 h 498"/>
                <a:gd name="T80" fmla="*/ 457 w 494"/>
                <a:gd name="T81" fmla="*/ 234 h 498"/>
                <a:gd name="T82" fmla="*/ 485 w 494"/>
                <a:gd name="T83" fmla="*/ 205 h 498"/>
                <a:gd name="T84" fmla="*/ 238 w 494"/>
                <a:gd name="T85" fmla="*/ 342 h 498"/>
                <a:gd name="T86" fmla="*/ 195 w 494"/>
                <a:gd name="T87" fmla="*/ 327 h 498"/>
                <a:gd name="T88" fmla="*/ 165 w 494"/>
                <a:gd name="T89" fmla="*/ 293 h 498"/>
                <a:gd name="T90" fmla="*/ 154 w 494"/>
                <a:gd name="T91" fmla="*/ 248 h 498"/>
                <a:gd name="T92" fmla="*/ 161 w 494"/>
                <a:gd name="T93" fmla="*/ 212 h 498"/>
                <a:gd name="T94" fmla="*/ 188 w 494"/>
                <a:gd name="T95" fmla="*/ 176 h 498"/>
                <a:gd name="T96" fmla="*/ 229 w 494"/>
                <a:gd name="T97" fmla="*/ 157 h 498"/>
                <a:gd name="T98" fmla="*/ 267 w 494"/>
                <a:gd name="T99" fmla="*/ 157 h 498"/>
                <a:gd name="T100" fmla="*/ 307 w 494"/>
                <a:gd name="T101" fmla="*/ 176 h 498"/>
                <a:gd name="T102" fmla="*/ 333 w 494"/>
                <a:gd name="T103" fmla="*/ 212 h 498"/>
                <a:gd name="T104" fmla="*/ 341 w 494"/>
                <a:gd name="T105" fmla="*/ 248 h 498"/>
                <a:gd name="T106" fmla="*/ 329 w 494"/>
                <a:gd name="T107" fmla="*/ 293 h 498"/>
                <a:gd name="T108" fmla="*/ 299 w 494"/>
                <a:gd name="T109" fmla="*/ 327 h 498"/>
                <a:gd name="T110" fmla="*/ 258 w 494"/>
                <a:gd name="T111" fmla="*/ 342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4" h="498">
                  <a:moveTo>
                    <a:pt x="494" y="201"/>
                  </a:moveTo>
                  <a:lnTo>
                    <a:pt x="494" y="201"/>
                  </a:lnTo>
                  <a:lnTo>
                    <a:pt x="486" y="174"/>
                  </a:lnTo>
                  <a:lnTo>
                    <a:pt x="477" y="148"/>
                  </a:lnTo>
                  <a:lnTo>
                    <a:pt x="477" y="148"/>
                  </a:lnTo>
                  <a:lnTo>
                    <a:pt x="465" y="149"/>
                  </a:lnTo>
                  <a:lnTo>
                    <a:pt x="455" y="150"/>
                  </a:lnTo>
                  <a:lnTo>
                    <a:pt x="444" y="149"/>
                  </a:lnTo>
                  <a:lnTo>
                    <a:pt x="436" y="146"/>
                  </a:lnTo>
                  <a:lnTo>
                    <a:pt x="429" y="142"/>
                  </a:lnTo>
                  <a:lnTo>
                    <a:pt x="422" y="139"/>
                  </a:lnTo>
                  <a:lnTo>
                    <a:pt x="417" y="133"/>
                  </a:lnTo>
                  <a:lnTo>
                    <a:pt x="413" y="127"/>
                  </a:lnTo>
                  <a:lnTo>
                    <a:pt x="409" y="120"/>
                  </a:lnTo>
                  <a:lnTo>
                    <a:pt x="408" y="114"/>
                  </a:lnTo>
                  <a:lnTo>
                    <a:pt x="406" y="106"/>
                  </a:lnTo>
                  <a:lnTo>
                    <a:pt x="406" y="98"/>
                  </a:lnTo>
                  <a:lnTo>
                    <a:pt x="408" y="90"/>
                  </a:lnTo>
                  <a:lnTo>
                    <a:pt x="410" y="82"/>
                  </a:lnTo>
                  <a:lnTo>
                    <a:pt x="413" y="75"/>
                  </a:lnTo>
                  <a:lnTo>
                    <a:pt x="418" y="67"/>
                  </a:lnTo>
                  <a:lnTo>
                    <a:pt x="418" y="67"/>
                  </a:lnTo>
                  <a:lnTo>
                    <a:pt x="409" y="56"/>
                  </a:lnTo>
                  <a:lnTo>
                    <a:pt x="400" y="47"/>
                  </a:lnTo>
                  <a:lnTo>
                    <a:pt x="387" y="41"/>
                  </a:lnTo>
                  <a:lnTo>
                    <a:pt x="372" y="35"/>
                  </a:lnTo>
                  <a:lnTo>
                    <a:pt x="372" y="35"/>
                  </a:lnTo>
                  <a:lnTo>
                    <a:pt x="367" y="42"/>
                  </a:lnTo>
                  <a:lnTo>
                    <a:pt x="361" y="48"/>
                  </a:lnTo>
                  <a:lnTo>
                    <a:pt x="354" y="52"/>
                  </a:lnTo>
                  <a:lnTo>
                    <a:pt x="346" y="55"/>
                  </a:lnTo>
                  <a:lnTo>
                    <a:pt x="338" y="56"/>
                  </a:lnTo>
                  <a:lnTo>
                    <a:pt x="329" y="58"/>
                  </a:lnTo>
                  <a:lnTo>
                    <a:pt x="321" y="56"/>
                  </a:lnTo>
                  <a:lnTo>
                    <a:pt x="314" y="54"/>
                  </a:lnTo>
                  <a:lnTo>
                    <a:pt x="306" y="51"/>
                  </a:lnTo>
                  <a:lnTo>
                    <a:pt x="298" y="47"/>
                  </a:lnTo>
                  <a:lnTo>
                    <a:pt x="293" y="41"/>
                  </a:lnTo>
                  <a:lnTo>
                    <a:pt x="288" y="35"/>
                  </a:lnTo>
                  <a:lnTo>
                    <a:pt x="282" y="27"/>
                  </a:lnTo>
                  <a:lnTo>
                    <a:pt x="280" y="18"/>
                  </a:lnTo>
                  <a:lnTo>
                    <a:pt x="278" y="9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6" y="11"/>
                  </a:lnTo>
                  <a:lnTo>
                    <a:pt x="214" y="20"/>
                  </a:lnTo>
                  <a:lnTo>
                    <a:pt x="212" y="29"/>
                  </a:lnTo>
                  <a:lnTo>
                    <a:pt x="207" y="35"/>
                  </a:lnTo>
                  <a:lnTo>
                    <a:pt x="201" y="42"/>
                  </a:lnTo>
                  <a:lnTo>
                    <a:pt x="195" y="47"/>
                  </a:lnTo>
                  <a:lnTo>
                    <a:pt x="188" y="51"/>
                  </a:lnTo>
                  <a:lnTo>
                    <a:pt x="180" y="54"/>
                  </a:lnTo>
                  <a:lnTo>
                    <a:pt x="173" y="56"/>
                  </a:lnTo>
                  <a:lnTo>
                    <a:pt x="163" y="56"/>
                  </a:lnTo>
                  <a:lnTo>
                    <a:pt x="154" y="56"/>
                  </a:lnTo>
                  <a:lnTo>
                    <a:pt x="147" y="54"/>
                  </a:lnTo>
                  <a:lnTo>
                    <a:pt x="139" y="51"/>
                  </a:lnTo>
                  <a:lnTo>
                    <a:pt x="131" y="47"/>
                  </a:lnTo>
                  <a:lnTo>
                    <a:pt x="123" y="42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05" y="42"/>
                  </a:lnTo>
                  <a:lnTo>
                    <a:pt x="93" y="50"/>
                  </a:lnTo>
                  <a:lnTo>
                    <a:pt x="88" y="54"/>
                  </a:lnTo>
                  <a:lnTo>
                    <a:pt x="83" y="58"/>
                  </a:lnTo>
                  <a:lnTo>
                    <a:pt x="79" y="64"/>
                  </a:lnTo>
                  <a:lnTo>
                    <a:pt x="77" y="72"/>
                  </a:lnTo>
                  <a:lnTo>
                    <a:pt x="77" y="72"/>
                  </a:lnTo>
                  <a:lnTo>
                    <a:pt x="81" y="78"/>
                  </a:lnTo>
                  <a:lnTo>
                    <a:pt x="85" y="85"/>
                  </a:lnTo>
                  <a:lnTo>
                    <a:pt x="88" y="93"/>
                  </a:lnTo>
                  <a:lnTo>
                    <a:pt x="89" y="101"/>
                  </a:lnTo>
                  <a:lnTo>
                    <a:pt x="89" y="107"/>
                  </a:lnTo>
                  <a:lnTo>
                    <a:pt x="88" y="115"/>
                  </a:lnTo>
                  <a:lnTo>
                    <a:pt x="85" y="122"/>
                  </a:lnTo>
                  <a:lnTo>
                    <a:pt x="81" y="128"/>
                  </a:lnTo>
                  <a:lnTo>
                    <a:pt x="77" y="135"/>
                  </a:lnTo>
                  <a:lnTo>
                    <a:pt x="72" y="140"/>
                  </a:lnTo>
                  <a:lnTo>
                    <a:pt x="66" y="144"/>
                  </a:lnTo>
                  <a:lnTo>
                    <a:pt x="58" y="146"/>
                  </a:lnTo>
                  <a:lnTo>
                    <a:pt x="49" y="149"/>
                  </a:lnTo>
                  <a:lnTo>
                    <a:pt x="39" y="150"/>
                  </a:lnTo>
                  <a:lnTo>
                    <a:pt x="29" y="149"/>
                  </a:lnTo>
                  <a:lnTo>
                    <a:pt x="19" y="148"/>
                  </a:lnTo>
                  <a:lnTo>
                    <a:pt x="19" y="148"/>
                  </a:lnTo>
                  <a:lnTo>
                    <a:pt x="9" y="174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9" y="204"/>
                  </a:lnTo>
                  <a:lnTo>
                    <a:pt x="17" y="208"/>
                  </a:lnTo>
                  <a:lnTo>
                    <a:pt x="24" y="213"/>
                  </a:lnTo>
                  <a:lnTo>
                    <a:pt x="29" y="218"/>
                  </a:lnTo>
                  <a:lnTo>
                    <a:pt x="33" y="225"/>
                  </a:lnTo>
                  <a:lnTo>
                    <a:pt x="37" y="233"/>
                  </a:lnTo>
                  <a:lnTo>
                    <a:pt x="38" y="240"/>
                  </a:lnTo>
                  <a:lnTo>
                    <a:pt x="39" y="248"/>
                  </a:lnTo>
                  <a:lnTo>
                    <a:pt x="38" y="256"/>
                  </a:lnTo>
                  <a:lnTo>
                    <a:pt x="37" y="264"/>
                  </a:lnTo>
                  <a:lnTo>
                    <a:pt x="33" y="272"/>
                  </a:lnTo>
                  <a:lnTo>
                    <a:pt x="29" y="278"/>
                  </a:lnTo>
                  <a:lnTo>
                    <a:pt x="24" y="285"/>
                  </a:lnTo>
                  <a:lnTo>
                    <a:pt x="17" y="290"/>
                  </a:lnTo>
                  <a:lnTo>
                    <a:pt x="9" y="294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9" y="324"/>
                  </a:lnTo>
                  <a:lnTo>
                    <a:pt x="19" y="350"/>
                  </a:lnTo>
                  <a:lnTo>
                    <a:pt x="19" y="350"/>
                  </a:lnTo>
                  <a:lnTo>
                    <a:pt x="30" y="347"/>
                  </a:lnTo>
                  <a:lnTo>
                    <a:pt x="41" y="347"/>
                  </a:lnTo>
                  <a:lnTo>
                    <a:pt x="50" y="349"/>
                  </a:lnTo>
                  <a:lnTo>
                    <a:pt x="59" y="351"/>
                  </a:lnTo>
                  <a:lnTo>
                    <a:pt x="66" y="354"/>
                  </a:lnTo>
                  <a:lnTo>
                    <a:pt x="72" y="359"/>
                  </a:lnTo>
                  <a:lnTo>
                    <a:pt x="77" y="364"/>
                  </a:lnTo>
                  <a:lnTo>
                    <a:pt x="83" y="370"/>
                  </a:lnTo>
                  <a:lnTo>
                    <a:pt x="85" y="376"/>
                  </a:lnTo>
                  <a:lnTo>
                    <a:pt x="88" y="384"/>
                  </a:lnTo>
                  <a:lnTo>
                    <a:pt x="88" y="392"/>
                  </a:lnTo>
                  <a:lnTo>
                    <a:pt x="88" y="400"/>
                  </a:lnTo>
                  <a:lnTo>
                    <a:pt x="86" y="408"/>
                  </a:lnTo>
                  <a:lnTo>
                    <a:pt x="85" y="415"/>
                  </a:lnTo>
                  <a:lnTo>
                    <a:pt x="81" y="423"/>
                  </a:lnTo>
                  <a:lnTo>
                    <a:pt x="77" y="431"/>
                  </a:lnTo>
                  <a:lnTo>
                    <a:pt x="77" y="431"/>
                  </a:lnTo>
                  <a:lnTo>
                    <a:pt x="85" y="442"/>
                  </a:lnTo>
                  <a:lnTo>
                    <a:pt x="96" y="449"/>
                  </a:lnTo>
                  <a:lnTo>
                    <a:pt x="107" y="457"/>
                  </a:lnTo>
                  <a:lnTo>
                    <a:pt x="122" y="461"/>
                  </a:lnTo>
                  <a:lnTo>
                    <a:pt x="122" y="461"/>
                  </a:lnTo>
                  <a:lnTo>
                    <a:pt x="127" y="455"/>
                  </a:lnTo>
                  <a:lnTo>
                    <a:pt x="133" y="449"/>
                  </a:lnTo>
                  <a:lnTo>
                    <a:pt x="141" y="445"/>
                  </a:lnTo>
                  <a:lnTo>
                    <a:pt x="149" y="442"/>
                  </a:lnTo>
                  <a:lnTo>
                    <a:pt x="157" y="440"/>
                  </a:lnTo>
                  <a:lnTo>
                    <a:pt x="165" y="440"/>
                  </a:lnTo>
                  <a:lnTo>
                    <a:pt x="174" y="442"/>
                  </a:lnTo>
                  <a:lnTo>
                    <a:pt x="182" y="443"/>
                  </a:lnTo>
                  <a:lnTo>
                    <a:pt x="190" y="447"/>
                  </a:lnTo>
                  <a:lnTo>
                    <a:pt x="196" y="451"/>
                  </a:lnTo>
                  <a:lnTo>
                    <a:pt x="203" y="456"/>
                  </a:lnTo>
                  <a:lnTo>
                    <a:pt x="208" y="462"/>
                  </a:lnTo>
                  <a:lnTo>
                    <a:pt x="212" y="470"/>
                  </a:lnTo>
                  <a:lnTo>
                    <a:pt x="214" y="478"/>
                  </a:lnTo>
                  <a:lnTo>
                    <a:pt x="216" y="487"/>
                  </a:lnTo>
                  <a:lnTo>
                    <a:pt x="216" y="498"/>
                  </a:lnTo>
                  <a:lnTo>
                    <a:pt x="216" y="498"/>
                  </a:lnTo>
                  <a:lnTo>
                    <a:pt x="278" y="498"/>
                  </a:lnTo>
                  <a:lnTo>
                    <a:pt x="278" y="498"/>
                  </a:lnTo>
                  <a:lnTo>
                    <a:pt x="278" y="487"/>
                  </a:lnTo>
                  <a:lnTo>
                    <a:pt x="280" y="477"/>
                  </a:lnTo>
                  <a:lnTo>
                    <a:pt x="284" y="469"/>
                  </a:lnTo>
                  <a:lnTo>
                    <a:pt x="288" y="461"/>
                  </a:lnTo>
                  <a:lnTo>
                    <a:pt x="293" y="455"/>
                  </a:lnTo>
                  <a:lnTo>
                    <a:pt x="299" y="449"/>
                  </a:lnTo>
                  <a:lnTo>
                    <a:pt x="307" y="445"/>
                  </a:lnTo>
                  <a:lnTo>
                    <a:pt x="315" y="443"/>
                  </a:lnTo>
                  <a:lnTo>
                    <a:pt x="323" y="442"/>
                  </a:lnTo>
                  <a:lnTo>
                    <a:pt x="331" y="440"/>
                  </a:lnTo>
                  <a:lnTo>
                    <a:pt x="340" y="442"/>
                  </a:lnTo>
                  <a:lnTo>
                    <a:pt x="349" y="443"/>
                  </a:lnTo>
                  <a:lnTo>
                    <a:pt x="357" y="445"/>
                  </a:lnTo>
                  <a:lnTo>
                    <a:pt x="365" y="451"/>
                  </a:lnTo>
                  <a:lnTo>
                    <a:pt x="371" y="456"/>
                  </a:lnTo>
                  <a:lnTo>
                    <a:pt x="378" y="461"/>
                  </a:lnTo>
                  <a:lnTo>
                    <a:pt x="378" y="461"/>
                  </a:lnTo>
                  <a:lnTo>
                    <a:pt x="389" y="455"/>
                  </a:lnTo>
                  <a:lnTo>
                    <a:pt x="402" y="448"/>
                  </a:lnTo>
                  <a:lnTo>
                    <a:pt x="408" y="444"/>
                  </a:lnTo>
                  <a:lnTo>
                    <a:pt x="412" y="439"/>
                  </a:lnTo>
                  <a:lnTo>
                    <a:pt x="416" y="434"/>
                  </a:lnTo>
                  <a:lnTo>
                    <a:pt x="418" y="426"/>
                  </a:lnTo>
                  <a:lnTo>
                    <a:pt x="418" y="426"/>
                  </a:lnTo>
                  <a:lnTo>
                    <a:pt x="413" y="419"/>
                  </a:lnTo>
                  <a:lnTo>
                    <a:pt x="409" y="411"/>
                  </a:lnTo>
                  <a:lnTo>
                    <a:pt x="408" y="405"/>
                  </a:lnTo>
                  <a:lnTo>
                    <a:pt x="406" y="397"/>
                  </a:lnTo>
                  <a:lnTo>
                    <a:pt x="406" y="389"/>
                  </a:lnTo>
                  <a:lnTo>
                    <a:pt x="408" y="383"/>
                  </a:lnTo>
                  <a:lnTo>
                    <a:pt x="410" y="375"/>
                  </a:lnTo>
                  <a:lnTo>
                    <a:pt x="413" y="368"/>
                  </a:lnTo>
                  <a:lnTo>
                    <a:pt x="418" y="363"/>
                  </a:lnTo>
                  <a:lnTo>
                    <a:pt x="423" y="358"/>
                  </a:lnTo>
                  <a:lnTo>
                    <a:pt x="430" y="354"/>
                  </a:lnTo>
                  <a:lnTo>
                    <a:pt x="438" y="350"/>
                  </a:lnTo>
                  <a:lnTo>
                    <a:pt x="446" y="349"/>
                  </a:lnTo>
                  <a:lnTo>
                    <a:pt x="455" y="347"/>
                  </a:lnTo>
                  <a:lnTo>
                    <a:pt x="465" y="347"/>
                  </a:lnTo>
                  <a:lnTo>
                    <a:pt x="477" y="350"/>
                  </a:lnTo>
                  <a:lnTo>
                    <a:pt x="477" y="350"/>
                  </a:lnTo>
                  <a:lnTo>
                    <a:pt x="486" y="324"/>
                  </a:lnTo>
                  <a:lnTo>
                    <a:pt x="494" y="295"/>
                  </a:lnTo>
                  <a:lnTo>
                    <a:pt x="494" y="295"/>
                  </a:lnTo>
                  <a:lnTo>
                    <a:pt x="485" y="293"/>
                  </a:lnTo>
                  <a:lnTo>
                    <a:pt x="477" y="289"/>
                  </a:lnTo>
                  <a:lnTo>
                    <a:pt x="470" y="283"/>
                  </a:lnTo>
                  <a:lnTo>
                    <a:pt x="464" y="277"/>
                  </a:lnTo>
                  <a:lnTo>
                    <a:pt x="460" y="270"/>
                  </a:lnTo>
                  <a:lnTo>
                    <a:pt x="457" y="264"/>
                  </a:lnTo>
                  <a:lnTo>
                    <a:pt x="455" y="256"/>
                  </a:lnTo>
                  <a:lnTo>
                    <a:pt x="455" y="248"/>
                  </a:lnTo>
                  <a:lnTo>
                    <a:pt x="455" y="240"/>
                  </a:lnTo>
                  <a:lnTo>
                    <a:pt x="457" y="234"/>
                  </a:lnTo>
                  <a:lnTo>
                    <a:pt x="460" y="226"/>
                  </a:lnTo>
                  <a:lnTo>
                    <a:pt x="464" y="219"/>
                  </a:lnTo>
                  <a:lnTo>
                    <a:pt x="470" y="214"/>
                  </a:lnTo>
                  <a:lnTo>
                    <a:pt x="477" y="209"/>
                  </a:lnTo>
                  <a:lnTo>
                    <a:pt x="485" y="205"/>
                  </a:lnTo>
                  <a:lnTo>
                    <a:pt x="494" y="201"/>
                  </a:lnTo>
                  <a:lnTo>
                    <a:pt x="494" y="201"/>
                  </a:lnTo>
                  <a:close/>
                  <a:moveTo>
                    <a:pt x="247" y="342"/>
                  </a:moveTo>
                  <a:lnTo>
                    <a:pt x="247" y="342"/>
                  </a:lnTo>
                  <a:lnTo>
                    <a:pt x="238" y="342"/>
                  </a:lnTo>
                  <a:lnTo>
                    <a:pt x="229" y="340"/>
                  </a:lnTo>
                  <a:lnTo>
                    <a:pt x="220" y="338"/>
                  </a:lnTo>
                  <a:lnTo>
                    <a:pt x="210" y="334"/>
                  </a:lnTo>
                  <a:lnTo>
                    <a:pt x="203" y="330"/>
                  </a:lnTo>
                  <a:lnTo>
                    <a:pt x="195" y="327"/>
                  </a:lnTo>
                  <a:lnTo>
                    <a:pt x="188" y="321"/>
                  </a:lnTo>
                  <a:lnTo>
                    <a:pt x="182" y="315"/>
                  </a:lnTo>
                  <a:lnTo>
                    <a:pt x="175" y="308"/>
                  </a:lnTo>
                  <a:lnTo>
                    <a:pt x="170" y="300"/>
                  </a:lnTo>
                  <a:lnTo>
                    <a:pt x="165" y="293"/>
                  </a:lnTo>
                  <a:lnTo>
                    <a:pt x="161" y="285"/>
                  </a:lnTo>
                  <a:lnTo>
                    <a:pt x="158" y="277"/>
                  </a:lnTo>
                  <a:lnTo>
                    <a:pt x="156" y="268"/>
                  </a:lnTo>
                  <a:lnTo>
                    <a:pt x="154" y="259"/>
                  </a:lnTo>
                  <a:lnTo>
                    <a:pt x="154" y="248"/>
                  </a:lnTo>
                  <a:lnTo>
                    <a:pt x="154" y="248"/>
                  </a:lnTo>
                  <a:lnTo>
                    <a:pt x="154" y="239"/>
                  </a:lnTo>
                  <a:lnTo>
                    <a:pt x="156" y="230"/>
                  </a:lnTo>
                  <a:lnTo>
                    <a:pt x="158" y="221"/>
                  </a:lnTo>
                  <a:lnTo>
                    <a:pt x="161" y="212"/>
                  </a:lnTo>
                  <a:lnTo>
                    <a:pt x="165" y="204"/>
                  </a:lnTo>
                  <a:lnTo>
                    <a:pt x="170" y="196"/>
                  </a:lnTo>
                  <a:lnTo>
                    <a:pt x="175" y="189"/>
                  </a:lnTo>
                  <a:lnTo>
                    <a:pt x="182" y="183"/>
                  </a:lnTo>
                  <a:lnTo>
                    <a:pt x="188" y="176"/>
                  </a:lnTo>
                  <a:lnTo>
                    <a:pt x="195" y="171"/>
                  </a:lnTo>
                  <a:lnTo>
                    <a:pt x="203" y="166"/>
                  </a:lnTo>
                  <a:lnTo>
                    <a:pt x="210" y="162"/>
                  </a:lnTo>
                  <a:lnTo>
                    <a:pt x="220" y="159"/>
                  </a:lnTo>
                  <a:lnTo>
                    <a:pt x="229" y="157"/>
                  </a:lnTo>
                  <a:lnTo>
                    <a:pt x="238" y="155"/>
                  </a:lnTo>
                  <a:lnTo>
                    <a:pt x="247" y="155"/>
                  </a:lnTo>
                  <a:lnTo>
                    <a:pt x="247" y="155"/>
                  </a:lnTo>
                  <a:lnTo>
                    <a:pt x="258" y="155"/>
                  </a:lnTo>
                  <a:lnTo>
                    <a:pt x="267" y="157"/>
                  </a:lnTo>
                  <a:lnTo>
                    <a:pt x="276" y="159"/>
                  </a:lnTo>
                  <a:lnTo>
                    <a:pt x="284" y="162"/>
                  </a:lnTo>
                  <a:lnTo>
                    <a:pt x="291" y="166"/>
                  </a:lnTo>
                  <a:lnTo>
                    <a:pt x="299" y="171"/>
                  </a:lnTo>
                  <a:lnTo>
                    <a:pt x="307" y="176"/>
                  </a:lnTo>
                  <a:lnTo>
                    <a:pt x="314" y="183"/>
                  </a:lnTo>
                  <a:lnTo>
                    <a:pt x="320" y="189"/>
                  </a:lnTo>
                  <a:lnTo>
                    <a:pt x="325" y="196"/>
                  </a:lnTo>
                  <a:lnTo>
                    <a:pt x="329" y="204"/>
                  </a:lnTo>
                  <a:lnTo>
                    <a:pt x="333" y="212"/>
                  </a:lnTo>
                  <a:lnTo>
                    <a:pt x="337" y="221"/>
                  </a:lnTo>
                  <a:lnTo>
                    <a:pt x="338" y="230"/>
                  </a:lnTo>
                  <a:lnTo>
                    <a:pt x="341" y="239"/>
                  </a:lnTo>
                  <a:lnTo>
                    <a:pt x="341" y="248"/>
                  </a:lnTo>
                  <a:lnTo>
                    <a:pt x="341" y="248"/>
                  </a:lnTo>
                  <a:lnTo>
                    <a:pt x="341" y="259"/>
                  </a:lnTo>
                  <a:lnTo>
                    <a:pt x="338" y="268"/>
                  </a:lnTo>
                  <a:lnTo>
                    <a:pt x="337" y="277"/>
                  </a:lnTo>
                  <a:lnTo>
                    <a:pt x="333" y="285"/>
                  </a:lnTo>
                  <a:lnTo>
                    <a:pt x="329" y="293"/>
                  </a:lnTo>
                  <a:lnTo>
                    <a:pt x="325" y="300"/>
                  </a:lnTo>
                  <a:lnTo>
                    <a:pt x="320" y="308"/>
                  </a:lnTo>
                  <a:lnTo>
                    <a:pt x="314" y="315"/>
                  </a:lnTo>
                  <a:lnTo>
                    <a:pt x="307" y="321"/>
                  </a:lnTo>
                  <a:lnTo>
                    <a:pt x="299" y="327"/>
                  </a:lnTo>
                  <a:lnTo>
                    <a:pt x="291" y="330"/>
                  </a:lnTo>
                  <a:lnTo>
                    <a:pt x="284" y="334"/>
                  </a:lnTo>
                  <a:lnTo>
                    <a:pt x="276" y="338"/>
                  </a:lnTo>
                  <a:lnTo>
                    <a:pt x="267" y="340"/>
                  </a:lnTo>
                  <a:lnTo>
                    <a:pt x="258" y="342"/>
                  </a:lnTo>
                  <a:lnTo>
                    <a:pt x="247" y="342"/>
                  </a:lnTo>
                  <a:lnTo>
                    <a:pt x="247" y="3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06" name="Freeform 11009"/>
            <p:cNvSpPr>
              <a:spLocks noEditPoints="1"/>
            </p:cNvSpPr>
            <p:nvPr/>
          </p:nvSpPr>
          <p:spPr bwMode="auto">
            <a:xfrm>
              <a:off x="2056591" y="2926730"/>
              <a:ext cx="102004" cy="103526"/>
            </a:xfrm>
            <a:custGeom>
              <a:avLst/>
              <a:gdLst>
                <a:gd name="T0" fmla="*/ 265 w 268"/>
                <a:gd name="T1" fmla="*/ 110 h 269"/>
                <a:gd name="T2" fmla="*/ 250 w 268"/>
                <a:gd name="T3" fmla="*/ 96 h 269"/>
                <a:gd name="T4" fmla="*/ 234 w 268"/>
                <a:gd name="T5" fmla="*/ 88 h 269"/>
                <a:gd name="T6" fmla="*/ 227 w 268"/>
                <a:gd name="T7" fmla="*/ 64 h 269"/>
                <a:gd name="T8" fmla="*/ 237 w 268"/>
                <a:gd name="T9" fmla="*/ 49 h 269"/>
                <a:gd name="T10" fmla="*/ 221 w 268"/>
                <a:gd name="T11" fmla="*/ 33 h 269"/>
                <a:gd name="T12" fmla="*/ 210 w 268"/>
                <a:gd name="T13" fmla="*/ 33 h 269"/>
                <a:gd name="T14" fmla="*/ 199 w 268"/>
                <a:gd name="T15" fmla="*/ 38 h 269"/>
                <a:gd name="T16" fmla="*/ 174 w 268"/>
                <a:gd name="T17" fmla="*/ 30 h 269"/>
                <a:gd name="T18" fmla="*/ 166 w 268"/>
                <a:gd name="T19" fmla="*/ 15 h 269"/>
                <a:gd name="T20" fmla="*/ 166 w 268"/>
                <a:gd name="T21" fmla="*/ 4 h 269"/>
                <a:gd name="T22" fmla="*/ 132 w 268"/>
                <a:gd name="T23" fmla="*/ 7 h 269"/>
                <a:gd name="T24" fmla="*/ 127 w 268"/>
                <a:gd name="T25" fmla="*/ 20 h 269"/>
                <a:gd name="T26" fmla="*/ 111 w 268"/>
                <a:gd name="T27" fmla="*/ 28 h 269"/>
                <a:gd name="T28" fmla="*/ 85 w 268"/>
                <a:gd name="T29" fmla="*/ 21 h 269"/>
                <a:gd name="T30" fmla="*/ 65 w 268"/>
                <a:gd name="T31" fmla="*/ 20 h 269"/>
                <a:gd name="T32" fmla="*/ 55 w 268"/>
                <a:gd name="T33" fmla="*/ 30 h 269"/>
                <a:gd name="T34" fmla="*/ 59 w 268"/>
                <a:gd name="T35" fmla="*/ 46 h 269"/>
                <a:gd name="T36" fmla="*/ 48 w 268"/>
                <a:gd name="T37" fmla="*/ 66 h 269"/>
                <a:gd name="T38" fmla="*/ 20 w 268"/>
                <a:gd name="T39" fmla="*/ 67 h 269"/>
                <a:gd name="T40" fmla="*/ 7 w 268"/>
                <a:gd name="T41" fmla="*/ 94 h 269"/>
                <a:gd name="T42" fmla="*/ 15 w 268"/>
                <a:gd name="T43" fmla="*/ 98 h 269"/>
                <a:gd name="T44" fmla="*/ 24 w 268"/>
                <a:gd name="T45" fmla="*/ 113 h 269"/>
                <a:gd name="T46" fmla="*/ 17 w 268"/>
                <a:gd name="T47" fmla="*/ 137 h 269"/>
                <a:gd name="T48" fmla="*/ 5 w 268"/>
                <a:gd name="T49" fmla="*/ 144 h 269"/>
                <a:gd name="T50" fmla="*/ 3 w 268"/>
                <a:gd name="T51" fmla="*/ 160 h 269"/>
                <a:gd name="T52" fmla="*/ 18 w 268"/>
                <a:gd name="T53" fmla="*/ 174 h 269"/>
                <a:gd name="T54" fmla="*/ 35 w 268"/>
                <a:gd name="T55" fmla="*/ 182 h 269"/>
                <a:gd name="T56" fmla="*/ 41 w 268"/>
                <a:gd name="T57" fmla="*/ 205 h 269"/>
                <a:gd name="T58" fmla="*/ 33 w 268"/>
                <a:gd name="T59" fmla="*/ 221 h 269"/>
                <a:gd name="T60" fmla="*/ 47 w 268"/>
                <a:gd name="T61" fmla="*/ 237 h 269"/>
                <a:gd name="T62" fmla="*/ 58 w 268"/>
                <a:gd name="T63" fmla="*/ 237 h 269"/>
                <a:gd name="T64" fmla="*/ 71 w 268"/>
                <a:gd name="T65" fmla="*/ 231 h 269"/>
                <a:gd name="T66" fmla="*/ 94 w 268"/>
                <a:gd name="T67" fmla="*/ 238 h 269"/>
                <a:gd name="T68" fmla="*/ 103 w 268"/>
                <a:gd name="T69" fmla="*/ 255 h 269"/>
                <a:gd name="T70" fmla="*/ 102 w 268"/>
                <a:gd name="T71" fmla="*/ 265 h 269"/>
                <a:gd name="T72" fmla="*/ 136 w 268"/>
                <a:gd name="T73" fmla="*/ 263 h 269"/>
                <a:gd name="T74" fmla="*/ 143 w 268"/>
                <a:gd name="T75" fmla="*/ 250 h 269"/>
                <a:gd name="T76" fmla="*/ 158 w 268"/>
                <a:gd name="T77" fmla="*/ 242 h 269"/>
                <a:gd name="T78" fmla="*/ 184 w 268"/>
                <a:gd name="T79" fmla="*/ 248 h 269"/>
                <a:gd name="T80" fmla="*/ 204 w 268"/>
                <a:gd name="T81" fmla="*/ 250 h 269"/>
                <a:gd name="T82" fmla="*/ 214 w 268"/>
                <a:gd name="T83" fmla="*/ 239 h 269"/>
                <a:gd name="T84" fmla="*/ 209 w 268"/>
                <a:gd name="T85" fmla="*/ 224 h 269"/>
                <a:gd name="T86" fmla="*/ 221 w 268"/>
                <a:gd name="T87" fmla="*/ 204 h 269"/>
                <a:gd name="T88" fmla="*/ 250 w 268"/>
                <a:gd name="T89" fmla="*/ 203 h 269"/>
                <a:gd name="T90" fmla="*/ 263 w 268"/>
                <a:gd name="T91" fmla="*/ 175 h 269"/>
                <a:gd name="T92" fmla="*/ 254 w 268"/>
                <a:gd name="T93" fmla="*/ 170 h 269"/>
                <a:gd name="T94" fmla="*/ 244 w 268"/>
                <a:gd name="T95" fmla="*/ 156 h 269"/>
                <a:gd name="T96" fmla="*/ 251 w 268"/>
                <a:gd name="T97" fmla="*/ 133 h 269"/>
                <a:gd name="T98" fmla="*/ 263 w 268"/>
                <a:gd name="T99" fmla="*/ 126 h 269"/>
                <a:gd name="T100" fmla="*/ 128 w 268"/>
                <a:gd name="T101" fmla="*/ 184 h 269"/>
                <a:gd name="T102" fmla="*/ 110 w 268"/>
                <a:gd name="T103" fmla="*/ 178 h 269"/>
                <a:gd name="T104" fmla="*/ 90 w 268"/>
                <a:gd name="T105" fmla="*/ 157 h 269"/>
                <a:gd name="T106" fmla="*/ 85 w 268"/>
                <a:gd name="T107" fmla="*/ 130 h 269"/>
                <a:gd name="T108" fmla="*/ 92 w 268"/>
                <a:gd name="T109" fmla="*/ 110 h 269"/>
                <a:gd name="T110" fmla="*/ 111 w 268"/>
                <a:gd name="T111" fmla="*/ 90 h 269"/>
                <a:gd name="T112" fmla="*/ 140 w 268"/>
                <a:gd name="T113" fmla="*/ 85 h 269"/>
                <a:gd name="T114" fmla="*/ 159 w 268"/>
                <a:gd name="T115" fmla="*/ 92 h 269"/>
                <a:gd name="T116" fmla="*/ 179 w 268"/>
                <a:gd name="T117" fmla="*/ 111 h 269"/>
                <a:gd name="T118" fmla="*/ 184 w 268"/>
                <a:gd name="T119" fmla="*/ 140 h 269"/>
                <a:gd name="T120" fmla="*/ 178 w 268"/>
                <a:gd name="T121" fmla="*/ 160 h 269"/>
                <a:gd name="T122" fmla="*/ 157 w 268"/>
                <a:gd name="T123" fmla="*/ 179 h 269"/>
                <a:gd name="T124" fmla="*/ 128 w 268"/>
                <a:gd name="T125" fmla="*/ 18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8" h="269">
                  <a:moveTo>
                    <a:pt x="268" y="126"/>
                  </a:moveTo>
                  <a:lnTo>
                    <a:pt x="268" y="126"/>
                  </a:lnTo>
                  <a:lnTo>
                    <a:pt x="265" y="110"/>
                  </a:lnTo>
                  <a:lnTo>
                    <a:pt x="261" y="96"/>
                  </a:lnTo>
                  <a:lnTo>
                    <a:pt x="261" y="96"/>
                  </a:lnTo>
                  <a:lnTo>
                    <a:pt x="250" y="96"/>
                  </a:lnTo>
                  <a:lnTo>
                    <a:pt x="246" y="94"/>
                  </a:lnTo>
                  <a:lnTo>
                    <a:pt x="240" y="92"/>
                  </a:lnTo>
                  <a:lnTo>
                    <a:pt x="234" y="88"/>
                  </a:lnTo>
                  <a:lnTo>
                    <a:pt x="230" y="80"/>
                  </a:lnTo>
                  <a:lnTo>
                    <a:pt x="227" y="73"/>
                  </a:lnTo>
                  <a:lnTo>
                    <a:pt x="227" y="64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37" y="49"/>
                  </a:lnTo>
                  <a:lnTo>
                    <a:pt x="233" y="43"/>
                  </a:lnTo>
                  <a:lnTo>
                    <a:pt x="227" y="38"/>
                  </a:lnTo>
                  <a:lnTo>
                    <a:pt x="221" y="33"/>
                  </a:lnTo>
                  <a:lnTo>
                    <a:pt x="214" y="29"/>
                  </a:lnTo>
                  <a:lnTo>
                    <a:pt x="214" y="29"/>
                  </a:lnTo>
                  <a:lnTo>
                    <a:pt x="210" y="33"/>
                  </a:lnTo>
                  <a:lnTo>
                    <a:pt x="207" y="35"/>
                  </a:lnTo>
                  <a:lnTo>
                    <a:pt x="203" y="37"/>
                  </a:lnTo>
                  <a:lnTo>
                    <a:pt x="199" y="38"/>
                  </a:lnTo>
                  <a:lnTo>
                    <a:pt x="190" y="38"/>
                  </a:lnTo>
                  <a:lnTo>
                    <a:pt x="182" y="35"/>
                  </a:lnTo>
                  <a:lnTo>
                    <a:pt x="174" y="30"/>
                  </a:lnTo>
                  <a:lnTo>
                    <a:pt x="169" y="24"/>
                  </a:lnTo>
                  <a:lnTo>
                    <a:pt x="167" y="20"/>
                  </a:lnTo>
                  <a:lnTo>
                    <a:pt x="166" y="15"/>
                  </a:lnTo>
                  <a:lnTo>
                    <a:pt x="166" y="9"/>
                  </a:lnTo>
                  <a:lnTo>
                    <a:pt x="166" y="4"/>
                  </a:lnTo>
                  <a:lnTo>
                    <a:pt x="166" y="4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2" y="7"/>
                  </a:lnTo>
                  <a:lnTo>
                    <a:pt x="131" y="12"/>
                  </a:lnTo>
                  <a:lnTo>
                    <a:pt x="129" y="16"/>
                  </a:lnTo>
                  <a:lnTo>
                    <a:pt x="127" y="20"/>
                  </a:lnTo>
                  <a:lnTo>
                    <a:pt x="123" y="22"/>
                  </a:lnTo>
                  <a:lnTo>
                    <a:pt x="119" y="25"/>
                  </a:lnTo>
                  <a:lnTo>
                    <a:pt x="111" y="28"/>
                  </a:lnTo>
                  <a:lnTo>
                    <a:pt x="102" y="28"/>
                  </a:lnTo>
                  <a:lnTo>
                    <a:pt x="93" y="25"/>
                  </a:lnTo>
                  <a:lnTo>
                    <a:pt x="85" y="21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65" y="20"/>
                  </a:lnTo>
                  <a:lnTo>
                    <a:pt x="59" y="24"/>
                  </a:lnTo>
                  <a:lnTo>
                    <a:pt x="56" y="26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9" y="38"/>
                  </a:lnTo>
                  <a:lnTo>
                    <a:pt x="59" y="46"/>
                  </a:lnTo>
                  <a:lnTo>
                    <a:pt x="58" y="54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41" y="69"/>
                  </a:lnTo>
                  <a:lnTo>
                    <a:pt x="30" y="69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13" y="80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11" y="96"/>
                  </a:lnTo>
                  <a:lnTo>
                    <a:pt x="15" y="98"/>
                  </a:lnTo>
                  <a:lnTo>
                    <a:pt x="18" y="102"/>
                  </a:lnTo>
                  <a:lnTo>
                    <a:pt x="21" y="105"/>
                  </a:lnTo>
                  <a:lnTo>
                    <a:pt x="24" y="113"/>
                  </a:lnTo>
                  <a:lnTo>
                    <a:pt x="24" y="122"/>
                  </a:lnTo>
                  <a:lnTo>
                    <a:pt x="21" y="130"/>
                  </a:lnTo>
                  <a:lnTo>
                    <a:pt x="17" y="137"/>
                  </a:lnTo>
                  <a:lnTo>
                    <a:pt x="13" y="140"/>
                  </a:lnTo>
                  <a:lnTo>
                    <a:pt x="9" y="143"/>
                  </a:lnTo>
                  <a:lnTo>
                    <a:pt x="5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60"/>
                  </a:lnTo>
                  <a:lnTo>
                    <a:pt x="7" y="174"/>
                  </a:lnTo>
                  <a:lnTo>
                    <a:pt x="7" y="174"/>
                  </a:lnTo>
                  <a:lnTo>
                    <a:pt x="18" y="174"/>
                  </a:lnTo>
                  <a:lnTo>
                    <a:pt x="24" y="175"/>
                  </a:lnTo>
                  <a:lnTo>
                    <a:pt x="28" y="177"/>
                  </a:lnTo>
                  <a:lnTo>
                    <a:pt x="35" y="182"/>
                  </a:lnTo>
                  <a:lnTo>
                    <a:pt x="39" y="188"/>
                  </a:lnTo>
                  <a:lnTo>
                    <a:pt x="42" y="196"/>
                  </a:lnTo>
                  <a:lnTo>
                    <a:pt x="41" y="205"/>
                  </a:lnTo>
                  <a:lnTo>
                    <a:pt x="38" y="213"/>
                  </a:lnTo>
                  <a:lnTo>
                    <a:pt x="33" y="221"/>
                  </a:lnTo>
                  <a:lnTo>
                    <a:pt x="33" y="221"/>
                  </a:lnTo>
                  <a:lnTo>
                    <a:pt x="37" y="226"/>
                  </a:lnTo>
                  <a:lnTo>
                    <a:pt x="42" y="231"/>
                  </a:lnTo>
                  <a:lnTo>
                    <a:pt x="47" y="237"/>
                  </a:lnTo>
                  <a:lnTo>
                    <a:pt x="55" y="239"/>
                  </a:lnTo>
                  <a:lnTo>
                    <a:pt x="55" y="239"/>
                  </a:lnTo>
                  <a:lnTo>
                    <a:pt x="58" y="237"/>
                  </a:lnTo>
                  <a:lnTo>
                    <a:pt x="62" y="234"/>
                  </a:lnTo>
                  <a:lnTo>
                    <a:pt x="65" y="231"/>
                  </a:lnTo>
                  <a:lnTo>
                    <a:pt x="71" y="231"/>
                  </a:lnTo>
                  <a:lnTo>
                    <a:pt x="79" y="231"/>
                  </a:lnTo>
                  <a:lnTo>
                    <a:pt x="88" y="234"/>
                  </a:lnTo>
                  <a:lnTo>
                    <a:pt x="94" y="238"/>
                  </a:lnTo>
                  <a:lnTo>
                    <a:pt x="101" y="246"/>
                  </a:lnTo>
                  <a:lnTo>
                    <a:pt x="102" y="250"/>
                  </a:lnTo>
                  <a:lnTo>
                    <a:pt x="103" y="255"/>
                  </a:lnTo>
                  <a:lnTo>
                    <a:pt x="103" y="259"/>
                  </a:lnTo>
                  <a:lnTo>
                    <a:pt x="102" y="265"/>
                  </a:lnTo>
                  <a:lnTo>
                    <a:pt x="102" y="265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3"/>
                  </a:lnTo>
                  <a:lnTo>
                    <a:pt x="137" y="257"/>
                  </a:lnTo>
                  <a:lnTo>
                    <a:pt x="140" y="254"/>
                  </a:lnTo>
                  <a:lnTo>
                    <a:pt x="143" y="250"/>
                  </a:lnTo>
                  <a:lnTo>
                    <a:pt x="146" y="247"/>
                  </a:lnTo>
                  <a:lnTo>
                    <a:pt x="149" y="244"/>
                  </a:lnTo>
                  <a:lnTo>
                    <a:pt x="158" y="242"/>
                  </a:lnTo>
                  <a:lnTo>
                    <a:pt x="167" y="242"/>
                  </a:lnTo>
                  <a:lnTo>
                    <a:pt x="176" y="244"/>
                  </a:lnTo>
                  <a:lnTo>
                    <a:pt x="184" y="248"/>
                  </a:lnTo>
                  <a:lnTo>
                    <a:pt x="191" y="256"/>
                  </a:lnTo>
                  <a:lnTo>
                    <a:pt x="191" y="256"/>
                  </a:lnTo>
                  <a:lnTo>
                    <a:pt x="204" y="250"/>
                  </a:lnTo>
                  <a:lnTo>
                    <a:pt x="210" y="246"/>
                  </a:lnTo>
                  <a:lnTo>
                    <a:pt x="212" y="243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210" y="231"/>
                  </a:lnTo>
                  <a:lnTo>
                    <a:pt x="209" y="224"/>
                  </a:lnTo>
                  <a:lnTo>
                    <a:pt x="210" y="216"/>
                  </a:lnTo>
                  <a:lnTo>
                    <a:pt x="214" y="209"/>
                  </a:lnTo>
                  <a:lnTo>
                    <a:pt x="221" y="204"/>
                  </a:lnTo>
                  <a:lnTo>
                    <a:pt x="229" y="200"/>
                  </a:lnTo>
                  <a:lnTo>
                    <a:pt x="238" y="200"/>
                  </a:lnTo>
                  <a:lnTo>
                    <a:pt x="250" y="203"/>
                  </a:lnTo>
                  <a:lnTo>
                    <a:pt x="250" y="203"/>
                  </a:lnTo>
                  <a:lnTo>
                    <a:pt x="256" y="190"/>
                  </a:lnTo>
                  <a:lnTo>
                    <a:pt x="263" y="175"/>
                  </a:lnTo>
                  <a:lnTo>
                    <a:pt x="263" y="175"/>
                  </a:lnTo>
                  <a:lnTo>
                    <a:pt x="257" y="173"/>
                  </a:lnTo>
                  <a:lnTo>
                    <a:pt x="254" y="170"/>
                  </a:lnTo>
                  <a:lnTo>
                    <a:pt x="250" y="167"/>
                  </a:lnTo>
                  <a:lnTo>
                    <a:pt x="247" y="163"/>
                  </a:lnTo>
                  <a:lnTo>
                    <a:pt x="244" y="156"/>
                  </a:lnTo>
                  <a:lnTo>
                    <a:pt x="244" y="148"/>
                  </a:lnTo>
                  <a:lnTo>
                    <a:pt x="247" y="140"/>
                  </a:lnTo>
                  <a:lnTo>
                    <a:pt x="251" y="133"/>
                  </a:lnTo>
                  <a:lnTo>
                    <a:pt x="255" y="130"/>
                  </a:lnTo>
                  <a:lnTo>
                    <a:pt x="259" y="128"/>
                  </a:lnTo>
                  <a:lnTo>
                    <a:pt x="263" y="126"/>
                  </a:lnTo>
                  <a:lnTo>
                    <a:pt x="268" y="126"/>
                  </a:lnTo>
                  <a:lnTo>
                    <a:pt x="268" y="126"/>
                  </a:lnTo>
                  <a:close/>
                  <a:moveTo>
                    <a:pt x="128" y="184"/>
                  </a:moveTo>
                  <a:lnTo>
                    <a:pt x="128" y="184"/>
                  </a:lnTo>
                  <a:lnTo>
                    <a:pt x="119" y="182"/>
                  </a:lnTo>
                  <a:lnTo>
                    <a:pt x="110" y="178"/>
                  </a:lnTo>
                  <a:lnTo>
                    <a:pt x="102" y="173"/>
                  </a:lnTo>
                  <a:lnTo>
                    <a:pt x="95" y="166"/>
                  </a:lnTo>
                  <a:lnTo>
                    <a:pt x="90" y="157"/>
                  </a:lnTo>
                  <a:lnTo>
                    <a:pt x="86" y="149"/>
                  </a:lnTo>
                  <a:lnTo>
                    <a:pt x="85" y="139"/>
                  </a:lnTo>
                  <a:lnTo>
                    <a:pt x="85" y="130"/>
                  </a:lnTo>
                  <a:lnTo>
                    <a:pt x="85" y="130"/>
                  </a:lnTo>
                  <a:lnTo>
                    <a:pt x="88" y="119"/>
                  </a:lnTo>
                  <a:lnTo>
                    <a:pt x="92" y="110"/>
                  </a:lnTo>
                  <a:lnTo>
                    <a:pt x="97" y="102"/>
                  </a:lnTo>
                  <a:lnTo>
                    <a:pt x="103" y="96"/>
                  </a:lnTo>
                  <a:lnTo>
                    <a:pt x="111" y="90"/>
                  </a:lnTo>
                  <a:lnTo>
                    <a:pt x="120" y="86"/>
                  </a:lnTo>
                  <a:lnTo>
                    <a:pt x="129" y="85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50" y="88"/>
                  </a:lnTo>
                  <a:lnTo>
                    <a:pt x="159" y="92"/>
                  </a:lnTo>
                  <a:lnTo>
                    <a:pt x="167" y="97"/>
                  </a:lnTo>
                  <a:lnTo>
                    <a:pt x="174" y="103"/>
                  </a:lnTo>
                  <a:lnTo>
                    <a:pt x="179" y="111"/>
                  </a:lnTo>
                  <a:lnTo>
                    <a:pt x="182" y="120"/>
                  </a:lnTo>
                  <a:lnTo>
                    <a:pt x="184" y="131"/>
                  </a:lnTo>
                  <a:lnTo>
                    <a:pt x="184" y="140"/>
                  </a:lnTo>
                  <a:lnTo>
                    <a:pt x="184" y="140"/>
                  </a:lnTo>
                  <a:lnTo>
                    <a:pt x="182" y="150"/>
                  </a:lnTo>
                  <a:lnTo>
                    <a:pt x="178" y="160"/>
                  </a:lnTo>
                  <a:lnTo>
                    <a:pt x="173" y="167"/>
                  </a:lnTo>
                  <a:lnTo>
                    <a:pt x="165" y="174"/>
                  </a:lnTo>
                  <a:lnTo>
                    <a:pt x="157" y="179"/>
                  </a:lnTo>
                  <a:lnTo>
                    <a:pt x="148" y="183"/>
                  </a:lnTo>
                  <a:lnTo>
                    <a:pt x="139" y="184"/>
                  </a:lnTo>
                  <a:lnTo>
                    <a:pt x="128" y="184"/>
                  </a:lnTo>
                  <a:lnTo>
                    <a:pt x="128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07" name="Freeform 11010"/>
            <p:cNvSpPr/>
            <p:nvPr/>
          </p:nvSpPr>
          <p:spPr bwMode="auto">
            <a:xfrm>
              <a:off x="2073338" y="2667914"/>
              <a:ext cx="127885" cy="178126"/>
            </a:xfrm>
            <a:custGeom>
              <a:avLst/>
              <a:gdLst>
                <a:gd name="T0" fmla="*/ 340 w 340"/>
                <a:gd name="T1" fmla="*/ 178 h 468"/>
                <a:gd name="T2" fmla="*/ 336 w 340"/>
                <a:gd name="T3" fmla="*/ 143 h 468"/>
                <a:gd name="T4" fmla="*/ 327 w 340"/>
                <a:gd name="T5" fmla="*/ 109 h 468"/>
                <a:gd name="T6" fmla="*/ 311 w 340"/>
                <a:gd name="T7" fmla="*/ 79 h 468"/>
                <a:gd name="T8" fmla="*/ 290 w 340"/>
                <a:gd name="T9" fmla="*/ 53 h 468"/>
                <a:gd name="T10" fmla="*/ 265 w 340"/>
                <a:gd name="T11" fmla="*/ 32 h 468"/>
                <a:gd name="T12" fmla="*/ 237 w 340"/>
                <a:gd name="T13" fmla="*/ 15 h 468"/>
                <a:gd name="T14" fmla="*/ 204 w 340"/>
                <a:gd name="T15" fmla="*/ 4 h 468"/>
                <a:gd name="T16" fmla="*/ 170 w 340"/>
                <a:gd name="T17" fmla="*/ 0 h 468"/>
                <a:gd name="T18" fmla="*/ 153 w 340"/>
                <a:gd name="T19" fmla="*/ 2 h 468"/>
                <a:gd name="T20" fmla="*/ 120 w 340"/>
                <a:gd name="T21" fmla="*/ 10 h 468"/>
                <a:gd name="T22" fmla="*/ 89 w 340"/>
                <a:gd name="T23" fmla="*/ 23 h 468"/>
                <a:gd name="T24" fmla="*/ 63 w 340"/>
                <a:gd name="T25" fmla="*/ 41 h 468"/>
                <a:gd name="T26" fmla="*/ 39 w 340"/>
                <a:gd name="T27" fmla="*/ 66 h 468"/>
                <a:gd name="T28" fmla="*/ 21 w 340"/>
                <a:gd name="T29" fmla="*/ 94 h 468"/>
                <a:gd name="T30" fmla="*/ 8 w 340"/>
                <a:gd name="T31" fmla="*/ 126 h 468"/>
                <a:gd name="T32" fmla="*/ 2 w 340"/>
                <a:gd name="T33" fmla="*/ 160 h 468"/>
                <a:gd name="T34" fmla="*/ 0 w 340"/>
                <a:gd name="T35" fmla="*/ 178 h 468"/>
                <a:gd name="T36" fmla="*/ 4 w 340"/>
                <a:gd name="T37" fmla="*/ 213 h 468"/>
                <a:gd name="T38" fmla="*/ 13 w 340"/>
                <a:gd name="T39" fmla="*/ 247 h 468"/>
                <a:gd name="T40" fmla="*/ 29 w 340"/>
                <a:gd name="T41" fmla="*/ 277 h 468"/>
                <a:gd name="T42" fmla="*/ 51 w 340"/>
                <a:gd name="T43" fmla="*/ 305 h 468"/>
                <a:gd name="T44" fmla="*/ 60 w 340"/>
                <a:gd name="T45" fmla="*/ 323 h 468"/>
                <a:gd name="T46" fmla="*/ 76 w 340"/>
                <a:gd name="T47" fmla="*/ 362 h 468"/>
                <a:gd name="T48" fmla="*/ 80 w 340"/>
                <a:gd name="T49" fmla="*/ 384 h 468"/>
                <a:gd name="T50" fmla="*/ 79 w 340"/>
                <a:gd name="T51" fmla="*/ 392 h 468"/>
                <a:gd name="T52" fmla="*/ 79 w 340"/>
                <a:gd name="T53" fmla="*/ 413 h 468"/>
                <a:gd name="T54" fmla="*/ 86 w 340"/>
                <a:gd name="T55" fmla="*/ 434 h 468"/>
                <a:gd name="T56" fmla="*/ 97 w 340"/>
                <a:gd name="T57" fmla="*/ 448 h 468"/>
                <a:gd name="T58" fmla="*/ 103 w 340"/>
                <a:gd name="T59" fmla="*/ 454 h 468"/>
                <a:gd name="T60" fmla="*/ 119 w 340"/>
                <a:gd name="T61" fmla="*/ 461 h 468"/>
                <a:gd name="T62" fmla="*/ 137 w 340"/>
                <a:gd name="T63" fmla="*/ 467 h 468"/>
                <a:gd name="T64" fmla="*/ 162 w 340"/>
                <a:gd name="T65" fmla="*/ 468 h 468"/>
                <a:gd name="T66" fmla="*/ 179 w 340"/>
                <a:gd name="T67" fmla="*/ 468 h 468"/>
                <a:gd name="T68" fmla="*/ 216 w 340"/>
                <a:gd name="T69" fmla="*/ 460 h 468"/>
                <a:gd name="T70" fmla="*/ 235 w 340"/>
                <a:gd name="T71" fmla="*/ 454 h 468"/>
                <a:gd name="T72" fmla="*/ 235 w 340"/>
                <a:gd name="T73" fmla="*/ 454 h 468"/>
                <a:gd name="T74" fmla="*/ 246 w 340"/>
                <a:gd name="T75" fmla="*/ 445 h 468"/>
                <a:gd name="T76" fmla="*/ 256 w 340"/>
                <a:gd name="T77" fmla="*/ 426 h 468"/>
                <a:gd name="T78" fmla="*/ 261 w 340"/>
                <a:gd name="T79" fmla="*/ 408 h 468"/>
                <a:gd name="T80" fmla="*/ 260 w 340"/>
                <a:gd name="T81" fmla="*/ 392 h 468"/>
                <a:gd name="T82" fmla="*/ 259 w 340"/>
                <a:gd name="T83" fmla="*/ 384 h 468"/>
                <a:gd name="T84" fmla="*/ 263 w 340"/>
                <a:gd name="T85" fmla="*/ 362 h 468"/>
                <a:gd name="T86" fmla="*/ 278 w 340"/>
                <a:gd name="T87" fmla="*/ 324 h 468"/>
                <a:gd name="T88" fmla="*/ 286 w 340"/>
                <a:gd name="T89" fmla="*/ 307 h 468"/>
                <a:gd name="T90" fmla="*/ 310 w 340"/>
                <a:gd name="T91" fmla="*/ 280 h 468"/>
                <a:gd name="T92" fmla="*/ 325 w 340"/>
                <a:gd name="T93" fmla="*/ 249 h 468"/>
                <a:gd name="T94" fmla="*/ 336 w 340"/>
                <a:gd name="T95" fmla="*/ 215 h 468"/>
                <a:gd name="T96" fmla="*/ 340 w 340"/>
                <a:gd name="T97" fmla="*/ 17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0" h="468">
                  <a:moveTo>
                    <a:pt x="340" y="178"/>
                  </a:moveTo>
                  <a:lnTo>
                    <a:pt x="340" y="178"/>
                  </a:lnTo>
                  <a:lnTo>
                    <a:pt x="338" y="160"/>
                  </a:lnTo>
                  <a:lnTo>
                    <a:pt x="336" y="143"/>
                  </a:lnTo>
                  <a:lnTo>
                    <a:pt x="332" y="126"/>
                  </a:lnTo>
                  <a:lnTo>
                    <a:pt x="327" y="109"/>
                  </a:lnTo>
                  <a:lnTo>
                    <a:pt x="319" y="94"/>
                  </a:lnTo>
                  <a:lnTo>
                    <a:pt x="311" y="79"/>
                  </a:lnTo>
                  <a:lnTo>
                    <a:pt x="301" y="66"/>
                  </a:lnTo>
                  <a:lnTo>
                    <a:pt x="290" y="53"/>
                  </a:lnTo>
                  <a:lnTo>
                    <a:pt x="278" y="41"/>
                  </a:lnTo>
                  <a:lnTo>
                    <a:pt x="265" y="32"/>
                  </a:lnTo>
                  <a:lnTo>
                    <a:pt x="251" y="23"/>
                  </a:lnTo>
                  <a:lnTo>
                    <a:pt x="237" y="15"/>
                  </a:lnTo>
                  <a:lnTo>
                    <a:pt x="221" y="10"/>
                  </a:lnTo>
                  <a:lnTo>
                    <a:pt x="204" y="4"/>
                  </a:lnTo>
                  <a:lnTo>
                    <a:pt x="187" y="2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53" y="2"/>
                  </a:lnTo>
                  <a:lnTo>
                    <a:pt x="136" y="4"/>
                  </a:lnTo>
                  <a:lnTo>
                    <a:pt x="120" y="10"/>
                  </a:lnTo>
                  <a:lnTo>
                    <a:pt x="105" y="15"/>
                  </a:lnTo>
                  <a:lnTo>
                    <a:pt x="89" y="23"/>
                  </a:lnTo>
                  <a:lnTo>
                    <a:pt x="76" y="32"/>
                  </a:lnTo>
                  <a:lnTo>
                    <a:pt x="63" y="41"/>
                  </a:lnTo>
                  <a:lnTo>
                    <a:pt x="50" y="53"/>
                  </a:lnTo>
                  <a:lnTo>
                    <a:pt x="39" y="66"/>
                  </a:lnTo>
                  <a:lnTo>
                    <a:pt x="30" y="79"/>
                  </a:lnTo>
                  <a:lnTo>
                    <a:pt x="21" y="94"/>
                  </a:lnTo>
                  <a:lnTo>
                    <a:pt x="15" y="109"/>
                  </a:lnTo>
                  <a:lnTo>
                    <a:pt x="8" y="126"/>
                  </a:lnTo>
                  <a:lnTo>
                    <a:pt x="4" y="143"/>
                  </a:lnTo>
                  <a:lnTo>
                    <a:pt x="2" y="16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" y="196"/>
                  </a:lnTo>
                  <a:lnTo>
                    <a:pt x="4" y="213"/>
                  </a:lnTo>
                  <a:lnTo>
                    <a:pt x="8" y="230"/>
                  </a:lnTo>
                  <a:lnTo>
                    <a:pt x="13" y="247"/>
                  </a:lnTo>
                  <a:lnTo>
                    <a:pt x="21" y="263"/>
                  </a:lnTo>
                  <a:lnTo>
                    <a:pt x="29" y="277"/>
                  </a:lnTo>
                  <a:lnTo>
                    <a:pt x="39" y="292"/>
                  </a:lnTo>
                  <a:lnTo>
                    <a:pt x="51" y="305"/>
                  </a:lnTo>
                  <a:lnTo>
                    <a:pt x="51" y="305"/>
                  </a:lnTo>
                  <a:lnTo>
                    <a:pt x="60" y="323"/>
                  </a:lnTo>
                  <a:lnTo>
                    <a:pt x="67" y="337"/>
                  </a:lnTo>
                  <a:lnTo>
                    <a:pt x="76" y="362"/>
                  </a:lnTo>
                  <a:lnTo>
                    <a:pt x="80" y="378"/>
                  </a:lnTo>
                  <a:lnTo>
                    <a:pt x="80" y="384"/>
                  </a:lnTo>
                  <a:lnTo>
                    <a:pt x="80" y="384"/>
                  </a:lnTo>
                  <a:lnTo>
                    <a:pt x="79" y="392"/>
                  </a:lnTo>
                  <a:lnTo>
                    <a:pt x="79" y="400"/>
                  </a:lnTo>
                  <a:lnTo>
                    <a:pt x="79" y="413"/>
                  </a:lnTo>
                  <a:lnTo>
                    <a:pt x="83" y="425"/>
                  </a:lnTo>
                  <a:lnTo>
                    <a:pt x="86" y="434"/>
                  </a:lnTo>
                  <a:lnTo>
                    <a:pt x="92" y="442"/>
                  </a:lnTo>
                  <a:lnTo>
                    <a:pt x="97" y="448"/>
                  </a:lnTo>
                  <a:lnTo>
                    <a:pt x="103" y="454"/>
                  </a:lnTo>
                  <a:lnTo>
                    <a:pt x="103" y="454"/>
                  </a:lnTo>
                  <a:lnTo>
                    <a:pt x="107" y="456"/>
                  </a:lnTo>
                  <a:lnTo>
                    <a:pt x="119" y="461"/>
                  </a:lnTo>
                  <a:lnTo>
                    <a:pt x="127" y="464"/>
                  </a:lnTo>
                  <a:lnTo>
                    <a:pt x="137" y="467"/>
                  </a:lnTo>
                  <a:lnTo>
                    <a:pt x="149" y="468"/>
                  </a:lnTo>
                  <a:lnTo>
                    <a:pt x="162" y="468"/>
                  </a:lnTo>
                  <a:lnTo>
                    <a:pt x="162" y="468"/>
                  </a:lnTo>
                  <a:lnTo>
                    <a:pt x="179" y="468"/>
                  </a:lnTo>
                  <a:lnTo>
                    <a:pt x="197" y="465"/>
                  </a:lnTo>
                  <a:lnTo>
                    <a:pt x="216" y="460"/>
                  </a:lnTo>
                  <a:lnTo>
                    <a:pt x="234" y="455"/>
                  </a:lnTo>
                  <a:lnTo>
                    <a:pt x="235" y="454"/>
                  </a:lnTo>
                  <a:lnTo>
                    <a:pt x="235" y="454"/>
                  </a:lnTo>
                  <a:lnTo>
                    <a:pt x="235" y="454"/>
                  </a:lnTo>
                  <a:lnTo>
                    <a:pt x="241" y="450"/>
                  </a:lnTo>
                  <a:lnTo>
                    <a:pt x="246" y="445"/>
                  </a:lnTo>
                  <a:lnTo>
                    <a:pt x="251" y="437"/>
                  </a:lnTo>
                  <a:lnTo>
                    <a:pt x="256" y="426"/>
                  </a:lnTo>
                  <a:lnTo>
                    <a:pt x="260" y="414"/>
                  </a:lnTo>
                  <a:lnTo>
                    <a:pt x="261" y="408"/>
                  </a:lnTo>
                  <a:lnTo>
                    <a:pt x="261" y="400"/>
                  </a:lnTo>
                  <a:lnTo>
                    <a:pt x="260" y="392"/>
                  </a:lnTo>
                  <a:lnTo>
                    <a:pt x="259" y="384"/>
                  </a:lnTo>
                  <a:lnTo>
                    <a:pt x="259" y="384"/>
                  </a:lnTo>
                  <a:lnTo>
                    <a:pt x="260" y="378"/>
                  </a:lnTo>
                  <a:lnTo>
                    <a:pt x="263" y="362"/>
                  </a:lnTo>
                  <a:lnTo>
                    <a:pt x="272" y="339"/>
                  </a:lnTo>
                  <a:lnTo>
                    <a:pt x="278" y="324"/>
                  </a:lnTo>
                  <a:lnTo>
                    <a:pt x="286" y="307"/>
                  </a:lnTo>
                  <a:lnTo>
                    <a:pt x="286" y="307"/>
                  </a:lnTo>
                  <a:lnTo>
                    <a:pt x="298" y="294"/>
                  </a:lnTo>
                  <a:lnTo>
                    <a:pt x="310" y="280"/>
                  </a:lnTo>
                  <a:lnTo>
                    <a:pt x="318" y="264"/>
                  </a:lnTo>
                  <a:lnTo>
                    <a:pt x="325" y="249"/>
                  </a:lnTo>
                  <a:lnTo>
                    <a:pt x="332" y="232"/>
                  </a:lnTo>
                  <a:lnTo>
                    <a:pt x="336" y="215"/>
                  </a:lnTo>
                  <a:lnTo>
                    <a:pt x="338" y="196"/>
                  </a:lnTo>
                  <a:lnTo>
                    <a:pt x="340" y="178"/>
                  </a:lnTo>
                  <a:lnTo>
                    <a:pt x="340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08" name="Freeform 11011"/>
            <p:cNvSpPr/>
            <p:nvPr/>
          </p:nvSpPr>
          <p:spPr bwMode="auto">
            <a:xfrm>
              <a:off x="2117489" y="2853652"/>
              <a:ext cx="39583" cy="31971"/>
            </a:xfrm>
            <a:custGeom>
              <a:avLst/>
              <a:gdLst>
                <a:gd name="T0" fmla="*/ 51 w 104"/>
                <a:gd name="T1" fmla="*/ 9 h 85"/>
                <a:gd name="T2" fmla="*/ 51 w 104"/>
                <a:gd name="T3" fmla="*/ 9 h 85"/>
                <a:gd name="T4" fmla="*/ 39 w 104"/>
                <a:gd name="T5" fmla="*/ 9 h 85"/>
                <a:gd name="T6" fmla="*/ 27 w 104"/>
                <a:gd name="T7" fmla="*/ 7 h 85"/>
                <a:gd name="T8" fmla="*/ 15 w 104"/>
                <a:gd name="T9" fmla="*/ 5 h 85"/>
                <a:gd name="T10" fmla="*/ 5 w 104"/>
                <a:gd name="T11" fmla="*/ 2 h 85"/>
                <a:gd name="T12" fmla="*/ 0 w 104"/>
                <a:gd name="T13" fmla="*/ 0 h 85"/>
                <a:gd name="T14" fmla="*/ 5 w 104"/>
                <a:gd name="T15" fmla="*/ 60 h 85"/>
                <a:gd name="T16" fmla="*/ 34 w 104"/>
                <a:gd name="T17" fmla="*/ 85 h 85"/>
                <a:gd name="T18" fmla="*/ 68 w 104"/>
                <a:gd name="T19" fmla="*/ 85 h 85"/>
                <a:gd name="T20" fmla="*/ 98 w 104"/>
                <a:gd name="T21" fmla="*/ 58 h 85"/>
                <a:gd name="T22" fmla="*/ 104 w 104"/>
                <a:gd name="T23" fmla="*/ 0 h 85"/>
                <a:gd name="T24" fmla="*/ 98 w 104"/>
                <a:gd name="T25" fmla="*/ 2 h 85"/>
                <a:gd name="T26" fmla="*/ 98 w 104"/>
                <a:gd name="T27" fmla="*/ 2 h 85"/>
                <a:gd name="T28" fmla="*/ 85 w 104"/>
                <a:gd name="T29" fmla="*/ 5 h 85"/>
                <a:gd name="T30" fmla="*/ 69 w 104"/>
                <a:gd name="T31" fmla="*/ 7 h 85"/>
                <a:gd name="T32" fmla="*/ 51 w 104"/>
                <a:gd name="T33" fmla="*/ 9 h 85"/>
                <a:gd name="T34" fmla="*/ 51 w 104"/>
                <a:gd name="T3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85">
                  <a:moveTo>
                    <a:pt x="51" y="9"/>
                  </a:moveTo>
                  <a:lnTo>
                    <a:pt x="51" y="9"/>
                  </a:lnTo>
                  <a:lnTo>
                    <a:pt x="39" y="9"/>
                  </a:lnTo>
                  <a:lnTo>
                    <a:pt x="27" y="7"/>
                  </a:lnTo>
                  <a:lnTo>
                    <a:pt x="15" y="5"/>
                  </a:lnTo>
                  <a:lnTo>
                    <a:pt x="5" y="2"/>
                  </a:lnTo>
                  <a:lnTo>
                    <a:pt x="0" y="0"/>
                  </a:lnTo>
                  <a:lnTo>
                    <a:pt x="5" y="60"/>
                  </a:lnTo>
                  <a:lnTo>
                    <a:pt x="34" y="85"/>
                  </a:lnTo>
                  <a:lnTo>
                    <a:pt x="68" y="85"/>
                  </a:lnTo>
                  <a:lnTo>
                    <a:pt x="98" y="58"/>
                  </a:lnTo>
                  <a:lnTo>
                    <a:pt x="104" y="0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85" y="5"/>
                  </a:lnTo>
                  <a:lnTo>
                    <a:pt x="69" y="7"/>
                  </a:lnTo>
                  <a:lnTo>
                    <a:pt x="51" y="9"/>
                  </a:lnTo>
                  <a:lnTo>
                    <a:pt x="51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09" name="Freeform 11012"/>
            <p:cNvSpPr/>
            <p:nvPr/>
          </p:nvSpPr>
          <p:spPr bwMode="auto">
            <a:xfrm>
              <a:off x="2009396" y="2739469"/>
              <a:ext cx="25882" cy="16747"/>
            </a:xfrm>
            <a:custGeom>
              <a:avLst/>
              <a:gdLst>
                <a:gd name="T0" fmla="*/ 67 w 67"/>
                <a:gd name="T1" fmla="*/ 0 h 47"/>
                <a:gd name="T2" fmla="*/ 0 w 67"/>
                <a:gd name="T3" fmla="*/ 0 h 47"/>
                <a:gd name="T4" fmla="*/ 0 w 67"/>
                <a:gd name="T5" fmla="*/ 47 h 47"/>
                <a:gd name="T6" fmla="*/ 67 w 67"/>
                <a:gd name="T7" fmla="*/ 47 h 47"/>
                <a:gd name="T8" fmla="*/ 67 w 67"/>
                <a:gd name="T9" fmla="*/ 47 h 47"/>
                <a:gd name="T10" fmla="*/ 66 w 67"/>
                <a:gd name="T11" fmla="*/ 35 h 47"/>
                <a:gd name="T12" fmla="*/ 64 w 67"/>
                <a:gd name="T13" fmla="*/ 24 h 47"/>
                <a:gd name="T14" fmla="*/ 64 w 67"/>
                <a:gd name="T15" fmla="*/ 24 h 47"/>
                <a:gd name="T16" fmla="*/ 66 w 67"/>
                <a:gd name="T17" fmla="*/ 12 h 47"/>
                <a:gd name="T18" fmla="*/ 67 w 67"/>
                <a:gd name="T19" fmla="*/ 0 h 47"/>
                <a:gd name="T20" fmla="*/ 67 w 6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7">
                  <a:moveTo>
                    <a:pt x="6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67" y="47"/>
                  </a:lnTo>
                  <a:lnTo>
                    <a:pt x="67" y="47"/>
                  </a:lnTo>
                  <a:lnTo>
                    <a:pt x="66" y="35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12"/>
                  </a:lnTo>
                  <a:lnTo>
                    <a:pt x="67" y="0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10" name="Freeform 11013"/>
            <p:cNvSpPr/>
            <p:nvPr/>
          </p:nvSpPr>
          <p:spPr bwMode="auto">
            <a:xfrm>
              <a:off x="2239284" y="2739469"/>
              <a:ext cx="25882" cy="16747"/>
            </a:xfrm>
            <a:custGeom>
              <a:avLst/>
              <a:gdLst>
                <a:gd name="T0" fmla="*/ 0 w 68"/>
                <a:gd name="T1" fmla="*/ 47 h 47"/>
                <a:gd name="T2" fmla="*/ 68 w 68"/>
                <a:gd name="T3" fmla="*/ 47 h 47"/>
                <a:gd name="T4" fmla="*/ 68 w 68"/>
                <a:gd name="T5" fmla="*/ 0 h 47"/>
                <a:gd name="T6" fmla="*/ 0 w 68"/>
                <a:gd name="T7" fmla="*/ 0 h 47"/>
                <a:gd name="T8" fmla="*/ 0 w 68"/>
                <a:gd name="T9" fmla="*/ 0 h 47"/>
                <a:gd name="T10" fmla="*/ 1 w 68"/>
                <a:gd name="T11" fmla="*/ 12 h 47"/>
                <a:gd name="T12" fmla="*/ 3 w 68"/>
                <a:gd name="T13" fmla="*/ 24 h 47"/>
                <a:gd name="T14" fmla="*/ 3 w 68"/>
                <a:gd name="T15" fmla="*/ 24 h 47"/>
                <a:gd name="T16" fmla="*/ 1 w 68"/>
                <a:gd name="T17" fmla="*/ 35 h 47"/>
                <a:gd name="T18" fmla="*/ 0 w 68"/>
                <a:gd name="T19" fmla="*/ 47 h 47"/>
                <a:gd name="T20" fmla="*/ 0 w 68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47">
                  <a:moveTo>
                    <a:pt x="0" y="47"/>
                  </a:moveTo>
                  <a:lnTo>
                    <a:pt x="68" y="47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2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1" y="35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11" name="Freeform 11014"/>
            <p:cNvSpPr/>
            <p:nvPr/>
          </p:nvSpPr>
          <p:spPr bwMode="auto">
            <a:xfrm>
              <a:off x="2134236" y="2616151"/>
              <a:ext cx="18269" cy="28926"/>
            </a:xfrm>
            <a:custGeom>
              <a:avLst/>
              <a:gdLst>
                <a:gd name="T0" fmla="*/ 47 w 47"/>
                <a:gd name="T1" fmla="*/ 77 h 77"/>
                <a:gd name="T2" fmla="*/ 47 w 47"/>
                <a:gd name="T3" fmla="*/ 0 h 77"/>
                <a:gd name="T4" fmla="*/ 0 w 47"/>
                <a:gd name="T5" fmla="*/ 0 h 77"/>
                <a:gd name="T6" fmla="*/ 0 w 47"/>
                <a:gd name="T7" fmla="*/ 73 h 77"/>
                <a:gd name="T8" fmla="*/ 0 w 47"/>
                <a:gd name="T9" fmla="*/ 73 h 77"/>
                <a:gd name="T10" fmla="*/ 8 w 47"/>
                <a:gd name="T11" fmla="*/ 73 h 77"/>
                <a:gd name="T12" fmla="*/ 8 w 47"/>
                <a:gd name="T13" fmla="*/ 73 h 77"/>
                <a:gd name="T14" fmla="*/ 28 w 47"/>
                <a:gd name="T15" fmla="*/ 74 h 77"/>
                <a:gd name="T16" fmla="*/ 47 w 47"/>
                <a:gd name="T17" fmla="*/ 77 h 77"/>
                <a:gd name="T18" fmla="*/ 47 w 47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77">
                  <a:moveTo>
                    <a:pt x="47" y="77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28" y="74"/>
                  </a:lnTo>
                  <a:lnTo>
                    <a:pt x="47" y="77"/>
                  </a:lnTo>
                  <a:lnTo>
                    <a:pt x="47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12" name="Freeform 11015"/>
            <p:cNvSpPr/>
            <p:nvPr/>
          </p:nvSpPr>
          <p:spPr bwMode="auto">
            <a:xfrm>
              <a:off x="2036800" y="2651168"/>
              <a:ext cx="33494" cy="31971"/>
            </a:xfrm>
            <a:custGeom>
              <a:avLst/>
              <a:gdLst>
                <a:gd name="T0" fmla="*/ 84 w 84"/>
                <a:gd name="T1" fmla="*/ 51 h 85"/>
                <a:gd name="T2" fmla="*/ 33 w 84"/>
                <a:gd name="T3" fmla="*/ 0 h 85"/>
                <a:gd name="T4" fmla="*/ 0 w 84"/>
                <a:gd name="T5" fmla="*/ 33 h 85"/>
                <a:gd name="T6" fmla="*/ 52 w 84"/>
                <a:gd name="T7" fmla="*/ 85 h 85"/>
                <a:gd name="T8" fmla="*/ 52 w 84"/>
                <a:gd name="T9" fmla="*/ 85 h 85"/>
                <a:gd name="T10" fmla="*/ 67 w 84"/>
                <a:gd name="T11" fmla="*/ 67 h 85"/>
                <a:gd name="T12" fmla="*/ 84 w 84"/>
                <a:gd name="T13" fmla="*/ 51 h 85"/>
                <a:gd name="T14" fmla="*/ 84 w 84"/>
                <a:gd name="T15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5">
                  <a:moveTo>
                    <a:pt x="84" y="51"/>
                  </a:moveTo>
                  <a:lnTo>
                    <a:pt x="33" y="0"/>
                  </a:lnTo>
                  <a:lnTo>
                    <a:pt x="0" y="33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67" y="67"/>
                  </a:lnTo>
                  <a:lnTo>
                    <a:pt x="84" y="51"/>
                  </a:lnTo>
                  <a:lnTo>
                    <a:pt x="84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48813" name="Freeform 11016"/>
            <p:cNvSpPr/>
            <p:nvPr/>
          </p:nvSpPr>
          <p:spPr bwMode="auto">
            <a:xfrm>
              <a:off x="2202746" y="2651168"/>
              <a:ext cx="31971" cy="30449"/>
            </a:xfrm>
            <a:custGeom>
              <a:avLst/>
              <a:gdLst>
                <a:gd name="T0" fmla="*/ 32 w 81"/>
                <a:gd name="T1" fmla="*/ 81 h 81"/>
                <a:gd name="T2" fmla="*/ 81 w 81"/>
                <a:gd name="T3" fmla="*/ 33 h 81"/>
                <a:gd name="T4" fmla="*/ 47 w 81"/>
                <a:gd name="T5" fmla="*/ 0 h 81"/>
                <a:gd name="T6" fmla="*/ 0 w 81"/>
                <a:gd name="T7" fmla="*/ 47 h 81"/>
                <a:gd name="T8" fmla="*/ 0 w 81"/>
                <a:gd name="T9" fmla="*/ 47 h 81"/>
                <a:gd name="T10" fmla="*/ 17 w 81"/>
                <a:gd name="T11" fmla="*/ 63 h 81"/>
                <a:gd name="T12" fmla="*/ 32 w 81"/>
                <a:gd name="T13" fmla="*/ 81 h 81"/>
                <a:gd name="T14" fmla="*/ 32 w 8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81">
                  <a:moveTo>
                    <a:pt x="32" y="81"/>
                  </a:moveTo>
                  <a:lnTo>
                    <a:pt x="81" y="33"/>
                  </a:lnTo>
                  <a:lnTo>
                    <a:pt x="47" y="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7" y="63"/>
                  </a:lnTo>
                  <a:lnTo>
                    <a:pt x="32" y="81"/>
                  </a:lnTo>
                  <a:lnTo>
                    <a:pt x="32" y="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048814" name="Freeform 2890"/>
          <p:cNvSpPr>
            <a:spLocks noEditPoints="1"/>
          </p:cNvSpPr>
          <p:nvPr/>
        </p:nvSpPr>
        <p:spPr bwMode="auto">
          <a:xfrm>
            <a:off x="9105900" y="2844800"/>
            <a:ext cx="350838" cy="288925"/>
          </a:xfrm>
          <a:custGeom>
            <a:avLst/>
            <a:gdLst>
              <a:gd name="T0" fmla="*/ 243329 w 719"/>
              <a:gd name="T1" fmla="*/ 129484 h 586"/>
              <a:gd name="T2" fmla="*/ 234534 w 719"/>
              <a:gd name="T3" fmla="*/ 122099 h 586"/>
              <a:gd name="T4" fmla="*/ 231602 w 719"/>
              <a:gd name="T5" fmla="*/ 111760 h 586"/>
              <a:gd name="T6" fmla="*/ 234534 w 719"/>
              <a:gd name="T7" fmla="*/ 101421 h 586"/>
              <a:gd name="T8" fmla="*/ 243329 w 719"/>
              <a:gd name="T9" fmla="*/ 94036 h 586"/>
              <a:gd name="T10" fmla="*/ 254078 w 719"/>
              <a:gd name="T11" fmla="*/ 93051 h 586"/>
              <a:gd name="T12" fmla="*/ 263850 w 719"/>
              <a:gd name="T13" fmla="*/ 98467 h 586"/>
              <a:gd name="T14" fmla="*/ 269225 w 719"/>
              <a:gd name="T15" fmla="*/ 107821 h 586"/>
              <a:gd name="T16" fmla="*/ 268248 w 719"/>
              <a:gd name="T17" fmla="*/ 119145 h 586"/>
              <a:gd name="T18" fmla="*/ 260919 w 719"/>
              <a:gd name="T19" fmla="*/ 127515 h 586"/>
              <a:gd name="T20" fmla="*/ 250658 w 719"/>
              <a:gd name="T21" fmla="*/ 130961 h 586"/>
              <a:gd name="T22" fmla="*/ 179321 w 719"/>
              <a:gd name="T23" fmla="*/ 130469 h 586"/>
              <a:gd name="T24" fmla="*/ 170037 w 719"/>
              <a:gd name="T25" fmla="*/ 125053 h 586"/>
              <a:gd name="T26" fmla="*/ 164662 w 719"/>
              <a:gd name="T27" fmla="*/ 115699 h 586"/>
              <a:gd name="T28" fmla="*/ 165639 w 719"/>
              <a:gd name="T29" fmla="*/ 104375 h 586"/>
              <a:gd name="T30" fmla="*/ 172969 w 719"/>
              <a:gd name="T31" fmla="*/ 96005 h 586"/>
              <a:gd name="T32" fmla="*/ 183229 w 719"/>
              <a:gd name="T33" fmla="*/ 92559 h 586"/>
              <a:gd name="T34" fmla="*/ 193979 w 719"/>
              <a:gd name="T35" fmla="*/ 96005 h 586"/>
              <a:gd name="T36" fmla="*/ 200820 w 719"/>
              <a:gd name="T37" fmla="*/ 104375 h 586"/>
              <a:gd name="T38" fmla="*/ 201797 w 719"/>
              <a:gd name="T39" fmla="*/ 115699 h 586"/>
              <a:gd name="T40" fmla="*/ 196422 w 719"/>
              <a:gd name="T41" fmla="*/ 125053 h 586"/>
              <a:gd name="T42" fmla="*/ 187138 w 719"/>
              <a:gd name="T43" fmla="*/ 130469 h 586"/>
              <a:gd name="T44" fmla="*/ 115801 w 719"/>
              <a:gd name="T45" fmla="*/ 130961 h 586"/>
              <a:gd name="T46" fmla="*/ 105540 w 719"/>
              <a:gd name="T47" fmla="*/ 127515 h 586"/>
              <a:gd name="T48" fmla="*/ 98211 w 719"/>
              <a:gd name="T49" fmla="*/ 119145 h 586"/>
              <a:gd name="T50" fmla="*/ 97234 w 719"/>
              <a:gd name="T51" fmla="*/ 107821 h 586"/>
              <a:gd name="T52" fmla="*/ 102609 w 719"/>
              <a:gd name="T53" fmla="*/ 98467 h 586"/>
              <a:gd name="T54" fmla="*/ 111892 w 719"/>
              <a:gd name="T55" fmla="*/ 93051 h 586"/>
              <a:gd name="T56" fmla="*/ 123619 w 719"/>
              <a:gd name="T57" fmla="*/ 94036 h 586"/>
              <a:gd name="T58" fmla="*/ 131437 w 719"/>
              <a:gd name="T59" fmla="*/ 101421 h 586"/>
              <a:gd name="T60" fmla="*/ 134857 w 719"/>
              <a:gd name="T61" fmla="*/ 111760 h 586"/>
              <a:gd name="T62" fmla="*/ 131437 w 719"/>
              <a:gd name="T63" fmla="*/ 122099 h 586"/>
              <a:gd name="T64" fmla="*/ 123619 w 719"/>
              <a:gd name="T65" fmla="*/ 129484 h 586"/>
              <a:gd name="T66" fmla="*/ 115801 w 719"/>
              <a:gd name="T67" fmla="*/ 130961 h 586"/>
              <a:gd name="T68" fmla="*/ 16613 w 719"/>
              <a:gd name="T69" fmla="*/ 0 h 586"/>
              <a:gd name="T70" fmla="*/ 5863 w 719"/>
              <a:gd name="T71" fmla="*/ 6400 h 586"/>
              <a:gd name="T72" fmla="*/ 977 w 719"/>
              <a:gd name="T73" fmla="*/ 18216 h 586"/>
              <a:gd name="T74" fmla="*/ 977 w 719"/>
              <a:gd name="T75" fmla="*/ 219089 h 586"/>
              <a:gd name="T76" fmla="*/ 6352 w 719"/>
              <a:gd name="T77" fmla="*/ 229428 h 586"/>
              <a:gd name="T78" fmla="*/ 16613 w 719"/>
              <a:gd name="T79" fmla="*/ 235336 h 586"/>
              <a:gd name="T80" fmla="*/ 35669 w 719"/>
              <a:gd name="T81" fmla="*/ 282600 h 586"/>
              <a:gd name="T82" fmla="*/ 37623 w 719"/>
              <a:gd name="T83" fmla="*/ 287031 h 586"/>
              <a:gd name="T84" fmla="*/ 41532 w 719"/>
              <a:gd name="T85" fmla="*/ 288508 h 586"/>
              <a:gd name="T86" fmla="*/ 111404 w 719"/>
              <a:gd name="T87" fmla="*/ 235336 h 586"/>
              <a:gd name="T88" fmla="*/ 339097 w 719"/>
              <a:gd name="T89" fmla="*/ 234351 h 586"/>
              <a:gd name="T90" fmla="*/ 347892 w 719"/>
              <a:gd name="T91" fmla="*/ 226474 h 586"/>
              <a:gd name="T92" fmla="*/ 351312 w 719"/>
              <a:gd name="T93" fmla="*/ 214658 h 586"/>
              <a:gd name="T94" fmla="*/ 349846 w 719"/>
              <a:gd name="T95" fmla="*/ 13293 h 586"/>
              <a:gd name="T96" fmla="*/ 343006 w 719"/>
              <a:gd name="T97" fmla="*/ 3446 h 586"/>
              <a:gd name="T98" fmla="*/ 330790 w 719"/>
              <a:gd name="T99" fmla="*/ 0 h 58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719" h="586">
                <a:moveTo>
                  <a:pt x="513" y="266"/>
                </a:moveTo>
                <a:lnTo>
                  <a:pt x="505" y="265"/>
                </a:lnTo>
                <a:lnTo>
                  <a:pt x="498" y="263"/>
                </a:lnTo>
                <a:lnTo>
                  <a:pt x="490" y="259"/>
                </a:lnTo>
                <a:lnTo>
                  <a:pt x="485" y="254"/>
                </a:lnTo>
                <a:lnTo>
                  <a:pt x="480" y="248"/>
                </a:lnTo>
                <a:lnTo>
                  <a:pt x="476" y="242"/>
                </a:lnTo>
                <a:lnTo>
                  <a:pt x="474" y="235"/>
                </a:lnTo>
                <a:lnTo>
                  <a:pt x="474" y="227"/>
                </a:lnTo>
                <a:lnTo>
                  <a:pt x="474" y="219"/>
                </a:lnTo>
                <a:lnTo>
                  <a:pt x="476" y="212"/>
                </a:lnTo>
                <a:lnTo>
                  <a:pt x="480" y="206"/>
                </a:lnTo>
                <a:lnTo>
                  <a:pt x="485" y="200"/>
                </a:lnTo>
                <a:lnTo>
                  <a:pt x="490" y="195"/>
                </a:lnTo>
                <a:lnTo>
                  <a:pt x="498" y="191"/>
                </a:lnTo>
                <a:lnTo>
                  <a:pt x="505" y="189"/>
                </a:lnTo>
                <a:lnTo>
                  <a:pt x="513" y="188"/>
                </a:lnTo>
                <a:lnTo>
                  <a:pt x="520" y="189"/>
                </a:lnTo>
                <a:lnTo>
                  <a:pt x="527" y="191"/>
                </a:lnTo>
                <a:lnTo>
                  <a:pt x="534" y="195"/>
                </a:lnTo>
                <a:lnTo>
                  <a:pt x="540" y="200"/>
                </a:lnTo>
                <a:lnTo>
                  <a:pt x="545" y="206"/>
                </a:lnTo>
                <a:lnTo>
                  <a:pt x="549" y="212"/>
                </a:lnTo>
                <a:lnTo>
                  <a:pt x="551" y="219"/>
                </a:lnTo>
                <a:lnTo>
                  <a:pt x="551" y="227"/>
                </a:lnTo>
                <a:lnTo>
                  <a:pt x="551" y="235"/>
                </a:lnTo>
                <a:lnTo>
                  <a:pt x="549" y="242"/>
                </a:lnTo>
                <a:lnTo>
                  <a:pt x="545" y="248"/>
                </a:lnTo>
                <a:lnTo>
                  <a:pt x="540" y="254"/>
                </a:lnTo>
                <a:lnTo>
                  <a:pt x="534" y="259"/>
                </a:lnTo>
                <a:lnTo>
                  <a:pt x="527" y="263"/>
                </a:lnTo>
                <a:lnTo>
                  <a:pt x="520" y="265"/>
                </a:lnTo>
                <a:lnTo>
                  <a:pt x="513" y="266"/>
                </a:lnTo>
                <a:close/>
                <a:moveTo>
                  <a:pt x="375" y="266"/>
                </a:moveTo>
                <a:lnTo>
                  <a:pt x="367" y="265"/>
                </a:lnTo>
                <a:lnTo>
                  <a:pt x="360" y="263"/>
                </a:lnTo>
                <a:lnTo>
                  <a:pt x="354" y="259"/>
                </a:lnTo>
                <a:lnTo>
                  <a:pt x="348" y="254"/>
                </a:lnTo>
                <a:lnTo>
                  <a:pt x="343" y="248"/>
                </a:lnTo>
                <a:lnTo>
                  <a:pt x="339" y="242"/>
                </a:lnTo>
                <a:lnTo>
                  <a:pt x="337" y="235"/>
                </a:lnTo>
                <a:lnTo>
                  <a:pt x="336" y="227"/>
                </a:lnTo>
                <a:lnTo>
                  <a:pt x="337" y="219"/>
                </a:lnTo>
                <a:lnTo>
                  <a:pt x="339" y="212"/>
                </a:lnTo>
                <a:lnTo>
                  <a:pt x="343" y="206"/>
                </a:lnTo>
                <a:lnTo>
                  <a:pt x="348" y="200"/>
                </a:lnTo>
                <a:lnTo>
                  <a:pt x="354" y="195"/>
                </a:lnTo>
                <a:lnTo>
                  <a:pt x="360" y="191"/>
                </a:lnTo>
                <a:lnTo>
                  <a:pt x="367" y="189"/>
                </a:lnTo>
                <a:lnTo>
                  <a:pt x="375" y="188"/>
                </a:lnTo>
                <a:lnTo>
                  <a:pt x="383" y="189"/>
                </a:lnTo>
                <a:lnTo>
                  <a:pt x="391" y="191"/>
                </a:lnTo>
                <a:lnTo>
                  <a:pt x="397" y="195"/>
                </a:lnTo>
                <a:lnTo>
                  <a:pt x="402" y="200"/>
                </a:lnTo>
                <a:lnTo>
                  <a:pt x="407" y="206"/>
                </a:lnTo>
                <a:lnTo>
                  <a:pt x="411" y="212"/>
                </a:lnTo>
                <a:lnTo>
                  <a:pt x="413" y="219"/>
                </a:lnTo>
                <a:lnTo>
                  <a:pt x="414" y="227"/>
                </a:lnTo>
                <a:lnTo>
                  <a:pt x="413" y="235"/>
                </a:lnTo>
                <a:lnTo>
                  <a:pt x="411" y="242"/>
                </a:lnTo>
                <a:lnTo>
                  <a:pt x="407" y="248"/>
                </a:lnTo>
                <a:lnTo>
                  <a:pt x="402" y="254"/>
                </a:lnTo>
                <a:lnTo>
                  <a:pt x="397" y="259"/>
                </a:lnTo>
                <a:lnTo>
                  <a:pt x="391" y="263"/>
                </a:lnTo>
                <a:lnTo>
                  <a:pt x="383" y="265"/>
                </a:lnTo>
                <a:lnTo>
                  <a:pt x="375" y="266"/>
                </a:lnTo>
                <a:close/>
                <a:moveTo>
                  <a:pt x="237" y="266"/>
                </a:moveTo>
                <a:lnTo>
                  <a:pt x="229" y="265"/>
                </a:lnTo>
                <a:lnTo>
                  <a:pt x="222" y="263"/>
                </a:lnTo>
                <a:lnTo>
                  <a:pt x="216" y="259"/>
                </a:lnTo>
                <a:lnTo>
                  <a:pt x="210" y="254"/>
                </a:lnTo>
                <a:lnTo>
                  <a:pt x="205" y="248"/>
                </a:lnTo>
                <a:lnTo>
                  <a:pt x="201" y="242"/>
                </a:lnTo>
                <a:lnTo>
                  <a:pt x="199" y="235"/>
                </a:lnTo>
                <a:lnTo>
                  <a:pt x="198" y="227"/>
                </a:lnTo>
                <a:lnTo>
                  <a:pt x="199" y="219"/>
                </a:lnTo>
                <a:lnTo>
                  <a:pt x="201" y="212"/>
                </a:lnTo>
                <a:lnTo>
                  <a:pt x="205" y="206"/>
                </a:lnTo>
                <a:lnTo>
                  <a:pt x="210" y="200"/>
                </a:lnTo>
                <a:lnTo>
                  <a:pt x="216" y="195"/>
                </a:lnTo>
                <a:lnTo>
                  <a:pt x="222" y="191"/>
                </a:lnTo>
                <a:lnTo>
                  <a:pt x="229" y="189"/>
                </a:lnTo>
                <a:lnTo>
                  <a:pt x="237" y="188"/>
                </a:lnTo>
                <a:lnTo>
                  <a:pt x="245" y="189"/>
                </a:lnTo>
                <a:lnTo>
                  <a:pt x="253" y="191"/>
                </a:lnTo>
                <a:lnTo>
                  <a:pt x="259" y="195"/>
                </a:lnTo>
                <a:lnTo>
                  <a:pt x="264" y="200"/>
                </a:lnTo>
                <a:lnTo>
                  <a:pt x="269" y="206"/>
                </a:lnTo>
                <a:lnTo>
                  <a:pt x="273" y="212"/>
                </a:lnTo>
                <a:lnTo>
                  <a:pt x="275" y="219"/>
                </a:lnTo>
                <a:lnTo>
                  <a:pt x="276" y="227"/>
                </a:lnTo>
                <a:lnTo>
                  <a:pt x="275" y="235"/>
                </a:lnTo>
                <a:lnTo>
                  <a:pt x="273" y="242"/>
                </a:lnTo>
                <a:lnTo>
                  <a:pt x="269" y="248"/>
                </a:lnTo>
                <a:lnTo>
                  <a:pt x="264" y="254"/>
                </a:lnTo>
                <a:lnTo>
                  <a:pt x="259" y="259"/>
                </a:lnTo>
                <a:lnTo>
                  <a:pt x="253" y="263"/>
                </a:lnTo>
                <a:lnTo>
                  <a:pt x="245" y="265"/>
                </a:lnTo>
                <a:lnTo>
                  <a:pt x="237" y="266"/>
                </a:lnTo>
                <a:close/>
                <a:moveTo>
                  <a:pt x="677" y="0"/>
                </a:moveTo>
                <a:lnTo>
                  <a:pt x="43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3"/>
                </a:lnTo>
                <a:lnTo>
                  <a:pt x="8" y="19"/>
                </a:lnTo>
                <a:lnTo>
                  <a:pt x="4" y="27"/>
                </a:lnTo>
                <a:lnTo>
                  <a:pt x="2" y="37"/>
                </a:lnTo>
                <a:lnTo>
                  <a:pt x="0" y="47"/>
                </a:lnTo>
                <a:lnTo>
                  <a:pt x="0" y="436"/>
                </a:lnTo>
                <a:lnTo>
                  <a:pt x="2" y="445"/>
                </a:lnTo>
                <a:lnTo>
                  <a:pt x="4" y="453"/>
                </a:lnTo>
                <a:lnTo>
                  <a:pt x="8" y="460"/>
                </a:lnTo>
                <a:lnTo>
                  <a:pt x="13" y="466"/>
                </a:lnTo>
                <a:lnTo>
                  <a:pt x="19" y="471"/>
                </a:lnTo>
                <a:lnTo>
                  <a:pt x="27" y="476"/>
                </a:lnTo>
                <a:lnTo>
                  <a:pt x="34" y="478"/>
                </a:lnTo>
                <a:lnTo>
                  <a:pt x="43" y="478"/>
                </a:lnTo>
                <a:lnTo>
                  <a:pt x="73" y="478"/>
                </a:lnTo>
                <a:lnTo>
                  <a:pt x="73" y="574"/>
                </a:lnTo>
                <a:lnTo>
                  <a:pt x="73" y="578"/>
                </a:lnTo>
                <a:lnTo>
                  <a:pt x="74" y="580"/>
                </a:lnTo>
                <a:lnTo>
                  <a:pt x="77" y="583"/>
                </a:lnTo>
                <a:lnTo>
                  <a:pt x="79" y="585"/>
                </a:lnTo>
                <a:lnTo>
                  <a:pt x="81" y="586"/>
                </a:lnTo>
                <a:lnTo>
                  <a:pt x="85" y="586"/>
                </a:lnTo>
                <a:lnTo>
                  <a:pt x="88" y="586"/>
                </a:lnTo>
                <a:lnTo>
                  <a:pt x="92" y="584"/>
                </a:lnTo>
                <a:lnTo>
                  <a:pt x="228" y="478"/>
                </a:lnTo>
                <a:lnTo>
                  <a:pt x="677" y="478"/>
                </a:lnTo>
                <a:lnTo>
                  <a:pt x="686" y="478"/>
                </a:lnTo>
                <a:lnTo>
                  <a:pt x="694" y="476"/>
                </a:lnTo>
                <a:lnTo>
                  <a:pt x="701" y="471"/>
                </a:lnTo>
                <a:lnTo>
                  <a:pt x="707" y="466"/>
                </a:lnTo>
                <a:lnTo>
                  <a:pt x="712" y="460"/>
                </a:lnTo>
                <a:lnTo>
                  <a:pt x="716" y="453"/>
                </a:lnTo>
                <a:lnTo>
                  <a:pt x="719" y="445"/>
                </a:lnTo>
                <a:lnTo>
                  <a:pt x="719" y="436"/>
                </a:lnTo>
                <a:lnTo>
                  <a:pt x="719" y="47"/>
                </a:lnTo>
                <a:lnTo>
                  <a:pt x="719" y="37"/>
                </a:lnTo>
                <a:lnTo>
                  <a:pt x="716" y="27"/>
                </a:lnTo>
                <a:lnTo>
                  <a:pt x="713" y="19"/>
                </a:lnTo>
                <a:lnTo>
                  <a:pt x="708" y="12"/>
                </a:lnTo>
                <a:lnTo>
                  <a:pt x="702" y="7"/>
                </a:lnTo>
                <a:lnTo>
                  <a:pt x="695" y="2"/>
                </a:lnTo>
                <a:lnTo>
                  <a:pt x="687" y="0"/>
                </a:lnTo>
                <a:lnTo>
                  <a:pt x="677" y="0"/>
                </a:lnTo>
                <a:close/>
              </a:path>
            </a:pathLst>
          </a:custGeom>
          <a:solidFill>
            <a:srgbClr val="161B2F"/>
          </a:solidFill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815" name="Freeform 2890"/>
          <p:cNvSpPr>
            <a:spLocks noEditPoints="1"/>
          </p:cNvSpPr>
          <p:nvPr/>
        </p:nvSpPr>
        <p:spPr bwMode="auto">
          <a:xfrm flipH="1">
            <a:off x="8723313" y="2768600"/>
            <a:ext cx="350838" cy="287338"/>
          </a:xfrm>
          <a:custGeom>
            <a:avLst/>
            <a:gdLst>
              <a:gd name="T0" fmla="*/ 243329 w 719"/>
              <a:gd name="T1" fmla="*/ 129484 h 586"/>
              <a:gd name="T2" fmla="*/ 234534 w 719"/>
              <a:gd name="T3" fmla="*/ 122099 h 586"/>
              <a:gd name="T4" fmla="*/ 231602 w 719"/>
              <a:gd name="T5" fmla="*/ 111760 h 586"/>
              <a:gd name="T6" fmla="*/ 234534 w 719"/>
              <a:gd name="T7" fmla="*/ 101421 h 586"/>
              <a:gd name="T8" fmla="*/ 243329 w 719"/>
              <a:gd name="T9" fmla="*/ 94036 h 586"/>
              <a:gd name="T10" fmla="*/ 254078 w 719"/>
              <a:gd name="T11" fmla="*/ 93051 h 586"/>
              <a:gd name="T12" fmla="*/ 263850 w 719"/>
              <a:gd name="T13" fmla="*/ 98467 h 586"/>
              <a:gd name="T14" fmla="*/ 269225 w 719"/>
              <a:gd name="T15" fmla="*/ 107821 h 586"/>
              <a:gd name="T16" fmla="*/ 268248 w 719"/>
              <a:gd name="T17" fmla="*/ 119145 h 586"/>
              <a:gd name="T18" fmla="*/ 260919 w 719"/>
              <a:gd name="T19" fmla="*/ 127515 h 586"/>
              <a:gd name="T20" fmla="*/ 250658 w 719"/>
              <a:gd name="T21" fmla="*/ 130961 h 586"/>
              <a:gd name="T22" fmla="*/ 179321 w 719"/>
              <a:gd name="T23" fmla="*/ 130469 h 586"/>
              <a:gd name="T24" fmla="*/ 170037 w 719"/>
              <a:gd name="T25" fmla="*/ 125053 h 586"/>
              <a:gd name="T26" fmla="*/ 164662 w 719"/>
              <a:gd name="T27" fmla="*/ 115699 h 586"/>
              <a:gd name="T28" fmla="*/ 165639 w 719"/>
              <a:gd name="T29" fmla="*/ 104375 h 586"/>
              <a:gd name="T30" fmla="*/ 172969 w 719"/>
              <a:gd name="T31" fmla="*/ 96005 h 586"/>
              <a:gd name="T32" fmla="*/ 183229 w 719"/>
              <a:gd name="T33" fmla="*/ 92559 h 586"/>
              <a:gd name="T34" fmla="*/ 193979 w 719"/>
              <a:gd name="T35" fmla="*/ 96005 h 586"/>
              <a:gd name="T36" fmla="*/ 200820 w 719"/>
              <a:gd name="T37" fmla="*/ 104375 h 586"/>
              <a:gd name="T38" fmla="*/ 201797 w 719"/>
              <a:gd name="T39" fmla="*/ 115699 h 586"/>
              <a:gd name="T40" fmla="*/ 196422 w 719"/>
              <a:gd name="T41" fmla="*/ 125053 h 586"/>
              <a:gd name="T42" fmla="*/ 187138 w 719"/>
              <a:gd name="T43" fmla="*/ 130469 h 586"/>
              <a:gd name="T44" fmla="*/ 115801 w 719"/>
              <a:gd name="T45" fmla="*/ 130961 h 586"/>
              <a:gd name="T46" fmla="*/ 105540 w 719"/>
              <a:gd name="T47" fmla="*/ 127515 h 586"/>
              <a:gd name="T48" fmla="*/ 98211 w 719"/>
              <a:gd name="T49" fmla="*/ 119145 h 586"/>
              <a:gd name="T50" fmla="*/ 97234 w 719"/>
              <a:gd name="T51" fmla="*/ 107821 h 586"/>
              <a:gd name="T52" fmla="*/ 102609 w 719"/>
              <a:gd name="T53" fmla="*/ 98467 h 586"/>
              <a:gd name="T54" fmla="*/ 111892 w 719"/>
              <a:gd name="T55" fmla="*/ 93051 h 586"/>
              <a:gd name="T56" fmla="*/ 123619 w 719"/>
              <a:gd name="T57" fmla="*/ 94036 h 586"/>
              <a:gd name="T58" fmla="*/ 131437 w 719"/>
              <a:gd name="T59" fmla="*/ 101421 h 586"/>
              <a:gd name="T60" fmla="*/ 134857 w 719"/>
              <a:gd name="T61" fmla="*/ 111760 h 586"/>
              <a:gd name="T62" fmla="*/ 131437 w 719"/>
              <a:gd name="T63" fmla="*/ 122099 h 586"/>
              <a:gd name="T64" fmla="*/ 123619 w 719"/>
              <a:gd name="T65" fmla="*/ 129484 h 586"/>
              <a:gd name="T66" fmla="*/ 115801 w 719"/>
              <a:gd name="T67" fmla="*/ 130961 h 586"/>
              <a:gd name="T68" fmla="*/ 16613 w 719"/>
              <a:gd name="T69" fmla="*/ 0 h 586"/>
              <a:gd name="T70" fmla="*/ 5863 w 719"/>
              <a:gd name="T71" fmla="*/ 6400 h 586"/>
              <a:gd name="T72" fmla="*/ 977 w 719"/>
              <a:gd name="T73" fmla="*/ 18216 h 586"/>
              <a:gd name="T74" fmla="*/ 977 w 719"/>
              <a:gd name="T75" fmla="*/ 219089 h 586"/>
              <a:gd name="T76" fmla="*/ 6352 w 719"/>
              <a:gd name="T77" fmla="*/ 229428 h 586"/>
              <a:gd name="T78" fmla="*/ 16613 w 719"/>
              <a:gd name="T79" fmla="*/ 235336 h 586"/>
              <a:gd name="T80" fmla="*/ 35669 w 719"/>
              <a:gd name="T81" fmla="*/ 282600 h 586"/>
              <a:gd name="T82" fmla="*/ 37623 w 719"/>
              <a:gd name="T83" fmla="*/ 287031 h 586"/>
              <a:gd name="T84" fmla="*/ 41532 w 719"/>
              <a:gd name="T85" fmla="*/ 288508 h 586"/>
              <a:gd name="T86" fmla="*/ 111404 w 719"/>
              <a:gd name="T87" fmla="*/ 235336 h 586"/>
              <a:gd name="T88" fmla="*/ 339097 w 719"/>
              <a:gd name="T89" fmla="*/ 234351 h 586"/>
              <a:gd name="T90" fmla="*/ 347892 w 719"/>
              <a:gd name="T91" fmla="*/ 226474 h 586"/>
              <a:gd name="T92" fmla="*/ 351312 w 719"/>
              <a:gd name="T93" fmla="*/ 214658 h 586"/>
              <a:gd name="T94" fmla="*/ 349846 w 719"/>
              <a:gd name="T95" fmla="*/ 13293 h 586"/>
              <a:gd name="T96" fmla="*/ 343006 w 719"/>
              <a:gd name="T97" fmla="*/ 3446 h 586"/>
              <a:gd name="T98" fmla="*/ 330790 w 719"/>
              <a:gd name="T99" fmla="*/ 0 h 58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719" h="586">
                <a:moveTo>
                  <a:pt x="513" y="266"/>
                </a:moveTo>
                <a:lnTo>
                  <a:pt x="505" y="265"/>
                </a:lnTo>
                <a:lnTo>
                  <a:pt x="498" y="263"/>
                </a:lnTo>
                <a:lnTo>
                  <a:pt x="490" y="259"/>
                </a:lnTo>
                <a:lnTo>
                  <a:pt x="485" y="254"/>
                </a:lnTo>
                <a:lnTo>
                  <a:pt x="480" y="248"/>
                </a:lnTo>
                <a:lnTo>
                  <a:pt x="476" y="242"/>
                </a:lnTo>
                <a:lnTo>
                  <a:pt x="474" y="235"/>
                </a:lnTo>
                <a:lnTo>
                  <a:pt x="474" y="227"/>
                </a:lnTo>
                <a:lnTo>
                  <a:pt x="474" y="219"/>
                </a:lnTo>
                <a:lnTo>
                  <a:pt x="476" y="212"/>
                </a:lnTo>
                <a:lnTo>
                  <a:pt x="480" y="206"/>
                </a:lnTo>
                <a:lnTo>
                  <a:pt x="485" y="200"/>
                </a:lnTo>
                <a:lnTo>
                  <a:pt x="490" y="195"/>
                </a:lnTo>
                <a:lnTo>
                  <a:pt x="498" y="191"/>
                </a:lnTo>
                <a:lnTo>
                  <a:pt x="505" y="189"/>
                </a:lnTo>
                <a:lnTo>
                  <a:pt x="513" y="188"/>
                </a:lnTo>
                <a:lnTo>
                  <a:pt x="520" y="189"/>
                </a:lnTo>
                <a:lnTo>
                  <a:pt x="527" y="191"/>
                </a:lnTo>
                <a:lnTo>
                  <a:pt x="534" y="195"/>
                </a:lnTo>
                <a:lnTo>
                  <a:pt x="540" y="200"/>
                </a:lnTo>
                <a:lnTo>
                  <a:pt x="545" y="206"/>
                </a:lnTo>
                <a:lnTo>
                  <a:pt x="549" y="212"/>
                </a:lnTo>
                <a:lnTo>
                  <a:pt x="551" y="219"/>
                </a:lnTo>
                <a:lnTo>
                  <a:pt x="551" y="227"/>
                </a:lnTo>
                <a:lnTo>
                  <a:pt x="551" y="235"/>
                </a:lnTo>
                <a:lnTo>
                  <a:pt x="549" y="242"/>
                </a:lnTo>
                <a:lnTo>
                  <a:pt x="545" y="248"/>
                </a:lnTo>
                <a:lnTo>
                  <a:pt x="540" y="254"/>
                </a:lnTo>
                <a:lnTo>
                  <a:pt x="534" y="259"/>
                </a:lnTo>
                <a:lnTo>
                  <a:pt x="527" y="263"/>
                </a:lnTo>
                <a:lnTo>
                  <a:pt x="520" y="265"/>
                </a:lnTo>
                <a:lnTo>
                  <a:pt x="513" y="266"/>
                </a:lnTo>
                <a:close/>
                <a:moveTo>
                  <a:pt x="375" y="266"/>
                </a:moveTo>
                <a:lnTo>
                  <a:pt x="367" y="265"/>
                </a:lnTo>
                <a:lnTo>
                  <a:pt x="360" y="263"/>
                </a:lnTo>
                <a:lnTo>
                  <a:pt x="354" y="259"/>
                </a:lnTo>
                <a:lnTo>
                  <a:pt x="348" y="254"/>
                </a:lnTo>
                <a:lnTo>
                  <a:pt x="343" y="248"/>
                </a:lnTo>
                <a:lnTo>
                  <a:pt x="339" y="242"/>
                </a:lnTo>
                <a:lnTo>
                  <a:pt x="337" y="235"/>
                </a:lnTo>
                <a:lnTo>
                  <a:pt x="336" y="227"/>
                </a:lnTo>
                <a:lnTo>
                  <a:pt x="337" y="219"/>
                </a:lnTo>
                <a:lnTo>
                  <a:pt x="339" y="212"/>
                </a:lnTo>
                <a:lnTo>
                  <a:pt x="343" y="206"/>
                </a:lnTo>
                <a:lnTo>
                  <a:pt x="348" y="200"/>
                </a:lnTo>
                <a:lnTo>
                  <a:pt x="354" y="195"/>
                </a:lnTo>
                <a:lnTo>
                  <a:pt x="360" y="191"/>
                </a:lnTo>
                <a:lnTo>
                  <a:pt x="367" y="189"/>
                </a:lnTo>
                <a:lnTo>
                  <a:pt x="375" y="188"/>
                </a:lnTo>
                <a:lnTo>
                  <a:pt x="383" y="189"/>
                </a:lnTo>
                <a:lnTo>
                  <a:pt x="391" y="191"/>
                </a:lnTo>
                <a:lnTo>
                  <a:pt x="397" y="195"/>
                </a:lnTo>
                <a:lnTo>
                  <a:pt x="402" y="200"/>
                </a:lnTo>
                <a:lnTo>
                  <a:pt x="407" y="206"/>
                </a:lnTo>
                <a:lnTo>
                  <a:pt x="411" y="212"/>
                </a:lnTo>
                <a:lnTo>
                  <a:pt x="413" y="219"/>
                </a:lnTo>
                <a:lnTo>
                  <a:pt x="414" y="227"/>
                </a:lnTo>
                <a:lnTo>
                  <a:pt x="413" y="235"/>
                </a:lnTo>
                <a:lnTo>
                  <a:pt x="411" y="242"/>
                </a:lnTo>
                <a:lnTo>
                  <a:pt x="407" y="248"/>
                </a:lnTo>
                <a:lnTo>
                  <a:pt x="402" y="254"/>
                </a:lnTo>
                <a:lnTo>
                  <a:pt x="397" y="259"/>
                </a:lnTo>
                <a:lnTo>
                  <a:pt x="391" y="263"/>
                </a:lnTo>
                <a:lnTo>
                  <a:pt x="383" y="265"/>
                </a:lnTo>
                <a:lnTo>
                  <a:pt x="375" y="266"/>
                </a:lnTo>
                <a:close/>
                <a:moveTo>
                  <a:pt x="237" y="266"/>
                </a:moveTo>
                <a:lnTo>
                  <a:pt x="229" y="265"/>
                </a:lnTo>
                <a:lnTo>
                  <a:pt x="222" y="263"/>
                </a:lnTo>
                <a:lnTo>
                  <a:pt x="216" y="259"/>
                </a:lnTo>
                <a:lnTo>
                  <a:pt x="210" y="254"/>
                </a:lnTo>
                <a:lnTo>
                  <a:pt x="205" y="248"/>
                </a:lnTo>
                <a:lnTo>
                  <a:pt x="201" y="242"/>
                </a:lnTo>
                <a:lnTo>
                  <a:pt x="199" y="235"/>
                </a:lnTo>
                <a:lnTo>
                  <a:pt x="198" y="227"/>
                </a:lnTo>
                <a:lnTo>
                  <a:pt x="199" y="219"/>
                </a:lnTo>
                <a:lnTo>
                  <a:pt x="201" y="212"/>
                </a:lnTo>
                <a:lnTo>
                  <a:pt x="205" y="206"/>
                </a:lnTo>
                <a:lnTo>
                  <a:pt x="210" y="200"/>
                </a:lnTo>
                <a:lnTo>
                  <a:pt x="216" y="195"/>
                </a:lnTo>
                <a:lnTo>
                  <a:pt x="222" y="191"/>
                </a:lnTo>
                <a:lnTo>
                  <a:pt x="229" y="189"/>
                </a:lnTo>
                <a:lnTo>
                  <a:pt x="237" y="188"/>
                </a:lnTo>
                <a:lnTo>
                  <a:pt x="245" y="189"/>
                </a:lnTo>
                <a:lnTo>
                  <a:pt x="253" y="191"/>
                </a:lnTo>
                <a:lnTo>
                  <a:pt x="259" y="195"/>
                </a:lnTo>
                <a:lnTo>
                  <a:pt x="264" y="200"/>
                </a:lnTo>
                <a:lnTo>
                  <a:pt x="269" y="206"/>
                </a:lnTo>
                <a:lnTo>
                  <a:pt x="273" y="212"/>
                </a:lnTo>
                <a:lnTo>
                  <a:pt x="275" y="219"/>
                </a:lnTo>
                <a:lnTo>
                  <a:pt x="276" y="227"/>
                </a:lnTo>
                <a:lnTo>
                  <a:pt x="275" y="235"/>
                </a:lnTo>
                <a:lnTo>
                  <a:pt x="273" y="242"/>
                </a:lnTo>
                <a:lnTo>
                  <a:pt x="269" y="248"/>
                </a:lnTo>
                <a:lnTo>
                  <a:pt x="264" y="254"/>
                </a:lnTo>
                <a:lnTo>
                  <a:pt x="259" y="259"/>
                </a:lnTo>
                <a:lnTo>
                  <a:pt x="253" y="263"/>
                </a:lnTo>
                <a:lnTo>
                  <a:pt x="245" y="265"/>
                </a:lnTo>
                <a:lnTo>
                  <a:pt x="237" y="266"/>
                </a:lnTo>
                <a:close/>
                <a:moveTo>
                  <a:pt x="677" y="0"/>
                </a:moveTo>
                <a:lnTo>
                  <a:pt x="43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3"/>
                </a:lnTo>
                <a:lnTo>
                  <a:pt x="8" y="19"/>
                </a:lnTo>
                <a:lnTo>
                  <a:pt x="4" y="27"/>
                </a:lnTo>
                <a:lnTo>
                  <a:pt x="2" y="37"/>
                </a:lnTo>
                <a:lnTo>
                  <a:pt x="0" y="47"/>
                </a:lnTo>
                <a:lnTo>
                  <a:pt x="0" y="436"/>
                </a:lnTo>
                <a:lnTo>
                  <a:pt x="2" y="445"/>
                </a:lnTo>
                <a:lnTo>
                  <a:pt x="4" y="453"/>
                </a:lnTo>
                <a:lnTo>
                  <a:pt x="8" y="460"/>
                </a:lnTo>
                <a:lnTo>
                  <a:pt x="13" y="466"/>
                </a:lnTo>
                <a:lnTo>
                  <a:pt x="19" y="471"/>
                </a:lnTo>
                <a:lnTo>
                  <a:pt x="27" y="476"/>
                </a:lnTo>
                <a:lnTo>
                  <a:pt x="34" y="478"/>
                </a:lnTo>
                <a:lnTo>
                  <a:pt x="43" y="478"/>
                </a:lnTo>
                <a:lnTo>
                  <a:pt x="73" y="478"/>
                </a:lnTo>
                <a:lnTo>
                  <a:pt x="73" y="574"/>
                </a:lnTo>
                <a:lnTo>
                  <a:pt x="73" y="578"/>
                </a:lnTo>
                <a:lnTo>
                  <a:pt x="74" y="580"/>
                </a:lnTo>
                <a:lnTo>
                  <a:pt x="77" y="583"/>
                </a:lnTo>
                <a:lnTo>
                  <a:pt x="79" y="585"/>
                </a:lnTo>
                <a:lnTo>
                  <a:pt x="81" y="586"/>
                </a:lnTo>
                <a:lnTo>
                  <a:pt x="85" y="586"/>
                </a:lnTo>
                <a:lnTo>
                  <a:pt x="88" y="586"/>
                </a:lnTo>
                <a:lnTo>
                  <a:pt x="92" y="584"/>
                </a:lnTo>
                <a:lnTo>
                  <a:pt x="228" y="478"/>
                </a:lnTo>
                <a:lnTo>
                  <a:pt x="677" y="478"/>
                </a:lnTo>
                <a:lnTo>
                  <a:pt x="686" y="478"/>
                </a:lnTo>
                <a:lnTo>
                  <a:pt x="694" y="476"/>
                </a:lnTo>
                <a:lnTo>
                  <a:pt x="701" y="471"/>
                </a:lnTo>
                <a:lnTo>
                  <a:pt x="707" y="466"/>
                </a:lnTo>
                <a:lnTo>
                  <a:pt x="712" y="460"/>
                </a:lnTo>
                <a:lnTo>
                  <a:pt x="716" y="453"/>
                </a:lnTo>
                <a:lnTo>
                  <a:pt x="719" y="445"/>
                </a:lnTo>
                <a:lnTo>
                  <a:pt x="719" y="436"/>
                </a:lnTo>
                <a:lnTo>
                  <a:pt x="719" y="47"/>
                </a:lnTo>
                <a:lnTo>
                  <a:pt x="719" y="37"/>
                </a:lnTo>
                <a:lnTo>
                  <a:pt x="716" y="27"/>
                </a:lnTo>
                <a:lnTo>
                  <a:pt x="713" y="19"/>
                </a:lnTo>
                <a:lnTo>
                  <a:pt x="708" y="12"/>
                </a:lnTo>
                <a:lnTo>
                  <a:pt x="702" y="7"/>
                </a:lnTo>
                <a:lnTo>
                  <a:pt x="695" y="2"/>
                </a:lnTo>
                <a:lnTo>
                  <a:pt x="687" y="0"/>
                </a:lnTo>
                <a:lnTo>
                  <a:pt x="677" y="0"/>
                </a:lnTo>
                <a:close/>
              </a:path>
            </a:pathLst>
          </a:custGeom>
          <a:solidFill>
            <a:srgbClr val="161B2F"/>
          </a:solidFill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817" name="TextBox 13"/>
          <p:cNvSpPr txBox="1"/>
          <p:nvPr/>
        </p:nvSpPr>
        <p:spPr>
          <a:xfrm>
            <a:off x="1479484" y="4211289"/>
            <a:ext cx="1575243" cy="194514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Remove the blurry from the image so that the cartoon image will be in a shipshape quality.</a:t>
            </a:r>
          </a:p>
          <a:p>
            <a:pPr marL="0" lvl="0" indent="0" algn="ctr" defTabSz="1216025">
              <a:lnSpc>
                <a:spcPct val="100000"/>
              </a:lnSpc>
              <a:spcBef>
                <a:spcPct val="2000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819" name="TextBox 13"/>
          <p:cNvSpPr txBox="1"/>
          <p:nvPr/>
        </p:nvSpPr>
        <p:spPr>
          <a:xfrm>
            <a:off x="3459090" y="4205288"/>
            <a:ext cx="1384445" cy="169892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web app so that it will be useful be easy for people to access it.</a:t>
            </a:r>
          </a:p>
          <a:p>
            <a:pPr marL="0" lvl="0" indent="0" algn="ctr" defTabSz="1216025">
              <a:lnSpc>
                <a:spcPct val="100000"/>
              </a:lnSpc>
              <a:spcBef>
                <a:spcPct val="2000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821" name="TextBox 13"/>
          <p:cNvSpPr txBox="1"/>
          <p:nvPr/>
        </p:nvSpPr>
        <p:spPr>
          <a:xfrm>
            <a:off x="7211940" y="4148100"/>
            <a:ext cx="1511373" cy="219136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Covert everything to a cartoon that is shown in the camera live by accessing the camera directly.</a:t>
            </a:r>
          </a:p>
          <a:p>
            <a:pPr marL="0" lvl="0" indent="0" algn="ctr" defTabSz="1216025">
              <a:lnSpc>
                <a:spcPct val="100000"/>
              </a:lnSpc>
              <a:spcBef>
                <a:spcPct val="2000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823" name="TextBox 13"/>
          <p:cNvSpPr txBox="1"/>
          <p:nvPr/>
        </p:nvSpPr>
        <p:spPr>
          <a:xfrm>
            <a:off x="5116513" y="4197716"/>
            <a:ext cx="1822450" cy="224676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Increase the speed of the system in converting a large number of images and efficiency of the output so that it gives a prime result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825" name="TextBox 13"/>
          <p:cNvSpPr txBox="1"/>
          <p:nvPr/>
        </p:nvSpPr>
        <p:spPr>
          <a:xfrm>
            <a:off x="9074151" y="4180216"/>
            <a:ext cx="1511373" cy="194514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 high-quality pencil sketch that can be used in commercials and create comical video.</a:t>
            </a:r>
          </a:p>
          <a:p>
            <a:pPr marL="0" lvl="0" indent="0" algn="ctr" defTabSz="1216025">
              <a:lnSpc>
                <a:spcPct val="100000"/>
              </a:lnSpc>
              <a:spcBef>
                <a:spcPct val="2000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4">
            <a:extLst>
              <a:ext uri="{FF2B5EF4-FFF2-40B4-BE49-F238E27FC236}">
                <a16:creationId xmlns:a16="http://schemas.microsoft.com/office/drawing/2014/main" id="{B0A0D8A6-7844-4D0F-A3B6-A8964D19213B}"/>
              </a:ext>
            </a:extLst>
          </p:cNvPr>
          <p:cNvSpPr/>
          <p:nvPr/>
        </p:nvSpPr>
        <p:spPr>
          <a:xfrm>
            <a:off x="231774" y="220662"/>
            <a:ext cx="3664365" cy="627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" name="矩形 4">
            <a:extLst>
              <a:ext uri="{FF2B5EF4-FFF2-40B4-BE49-F238E27FC236}">
                <a16:creationId xmlns:a16="http://schemas.microsoft.com/office/drawing/2014/main" id="{5B367428-CA64-4F95-ACA1-CA407C7EB76C}"/>
              </a:ext>
            </a:extLst>
          </p:cNvPr>
          <p:cNvSpPr/>
          <p:nvPr/>
        </p:nvSpPr>
        <p:spPr>
          <a:xfrm>
            <a:off x="216590" y="220662"/>
            <a:ext cx="3507271" cy="627476"/>
          </a:xfrm>
          <a:prstGeom prst="rect">
            <a:avLst/>
          </a:prstGeom>
          <a:solidFill>
            <a:srgbClr val="161B2F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000" dirty="0">
                <a:solidFill>
                  <a:schemeClr val="bg1"/>
                </a:solidFill>
                <a:latin typeface="Lucida Handwriting" panose="03010101010101010101" pitchFamily="66" charset="0"/>
                <a:ea typeface="微软雅黑" panose="020B0503020204020204" pitchFamily="34" charset="-122"/>
              </a:rPr>
              <a:t>FUTURE ENHANCEMENT</a:t>
            </a:r>
            <a:endParaRPr lang="zh-CN" altLang="en-US" sz="2000" dirty="0">
              <a:solidFill>
                <a:schemeClr val="bg1"/>
              </a:solidFill>
              <a:latin typeface="Lucida Handwriting" panose="03010101010101010101" pitchFamily="66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矩形 4"/>
          <p:cNvSpPr/>
          <p:nvPr/>
        </p:nvSpPr>
        <p:spPr>
          <a:xfrm>
            <a:off x="231775" y="220663"/>
            <a:ext cx="2054496" cy="481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839" name="文本框 5"/>
          <p:cNvSpPr txBox="1"/>
          <p:nvPr/>
        </p:nvSpPr>
        <p:spPr>
          <a:xfrm>
            <a:off x="288608" y="276225"/>
            <a:ext cx="1997663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IN" altLang="zh-CN" dirty="0">
                <a:solidFill>
                  <a:srgbClr val="161B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Members</a:t>
            </a:r>
            <a:endParaRPr lang="zh-CN" altLang="en-US" dirty="0">
              <a:solidFill>
                <a:srgbClr val="161B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40" name="Rectangle 3@|1FFC:4308095|FBC:16777215|LFC:16777215|LBC:16777215"/>
          <p:cNvSpPr/>
          <p:nvPr/>
        </p:nvSpPr>
        <p:spPr>
          <a:xfrm>
            <a:off x="952500" y="1781969"/>
            <a:ext cx="4624388" cy="365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1" name="Rectangle 4@|1FFC:4308095|FBC:16777215|LFC:16777215|LBC:16777215"/>
          <p:cNvSpPr/>
          <p:nvPr/>
        </p:nvSpPr>
        <p:spPr>
          <a:xfrm>
            <a:off x="4638675" y="788227"/>
            <a:ext cx="938213" cy="9382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2" name="Rectangle 46@|1FFC:1554685|FBC:16777215|LFC:16777215|LBC:16777215"/>
          <p:cNvSpPr/>
          <p:nvPr/>
        </p:nvSpPr>
        <p:spPr>
          <a:xfrm>
            <a:off x="952500" y="2811251"/>
            <a:ext cx="4624388" cy="3651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3" name="Rectangle 47@|1FFC:1554685|FBC:16777215|LFC:16777215|LBC:16777215"/>
          <p:cNvSpPr/>
          <p:nvPr/>
        </p:nvSpPr>
        <p:spPr>
          <a:xfrm>
            <a:off x="4638674" y="1833562"/>
            <a:ext cx="938213" cy="93662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4" name="Rectangle 51@|1FFC:14657585|FBC:16777215|LFC:16777215|LBC:16777215"/>
          <p:cNvSpPr/>
          <p:nvPr/>
        </p:nvSpPr>
        <p:spPr>
          <a:xfrm>
            <a:off x="952500" y="3891511"/>
            <a:ext cx="4624388" cy="365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5" name="Rectangle 52@|1FFC:14657585|FBC:16777215|LFC:16777215|LBC:16777215"/>
          <p:cNvSpPr/>
          <p:nvPr/>
        </p:nvSpPr>
        <p:spPr>
          <a:xfrm>
            <a:off x="4638674" y="2897407"/>
            <a:ext cx="938213" cy="9382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6" name="Rectangle 56@|1FFC:2381804|FBC:16777215|LFC:16777215|LBC:16777215"/>
          <p:cNvSpPr/>
          <p:nvPr/>
        </p:nvSpPr>
        <p:spPr>
          <a:xfrm>
            <a:off x="952500" y="4935258"/>
            <a:ext cx="4624388" cy="3651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47" name="Rectangle 57@|1FFC:2381804|FBC:16777215|LFC:16777215|LBC:16777215"/>
          <p:cNvSpPr/>
          <p:nvPr/>
        </p:nvSpPr>
        <p:spPr>
          <a:xfrm>
            <a:off x="4638674" y="3971510"/>
            <a:ext cx="938213" cy="93821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48852" name="TextBox 13"/>
          <p:cNvSpPr txBox="1"/>
          <p:nvPr/>
        </p:nvSpPr>
        <p:spPr>
          <a:xfrm>
            <a:off x="949325" y="969784"/>
            <a:ext cx="1400175" cy="30777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LEADER</a:t>
            </a:r>
          </a:p>
        </p:txBody>
      </p:sp>
      <p:sp>
        <p:nvSpPr>
          <p:cNvPr id="1048853" name="TextBox 13"/>
          <p:cNvSpPr txBox="1"/>
          <p:nvPr/>
        </p:nvSpPr>
        <p:spPr>
          <a:xfrm>
            <a:off x="952500" y="1388188"/>
            <a:ext cx="2438400" cy="30777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NIVEDHITHA D P</a:t>
            </a:r>
          </a:p>
        </p:txBody>
      </p:sp>
      <p:sp>
        <p:nvSpPr>
          <p:cNvPr id="1048854" name="TextBox 13"/>
          <p:cNvSpPr txBox="1"/>
          <p:nvPr/>
        </p:nvSpPr>
        <p:spPr>
          <a:xfrm>
            <a:off x="949324" y="1953836"/>
            <a:ext cx="2827546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GROUP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MEMBERS</a:t>
            </a:r>
          </a:p>
        </p:txBody>
      </p:sp>
      <p:sp>
        <p:nvSpPr>
          <p:cNvPr id="1048855" name="TextBox 13"/>
          <p:cNvSpPr txBox="1"/>
          <p:nvPr/>
        </p:nvSpPr>
        <p:spPr>
          <a:xfrm>
            <a:off x="952500" y="2341522"/>
            <a:ext cx="2438400" cy="30777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JAYASHREE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856" name="TextBox 13"/>
          <p:cNvSpPr txBox="1"/>
          <p:nvPr/>
        </p:nvSpPr>
        <p:spPr>
          <a:xfrm>
            <a:off x="962922" y="3005078"/>
            <a:ext cx="2931214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GROUP MEMBERS</a:t>
            </a:r>
          </a:p>
        </p:txBody>
      </p:sp>
      <p:sp>
        <p:nvSpPr>
          <p:cNvPr id="1048857" name="TextBox 13"/>
          <p:cNvSpPr txBox="1"/>
          <p:nvPr/>
        </p:nvSpPr>
        <p:spPr>
          <a:xfrm>
            <a:off x="973137" y="3421623"/>
            <a:ext cx="2438400" cy="30777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JANANI SRI J</a:t>
            </a:r>
          </a:p>
        </p:txBody>
      </p:sp>
      <p:sp>
        <p:nvSpPr>
          <p:cNvPr id="1048858" name="TextBox 13"/>
          <p:cNvSpPr txBox="1"/>
          <p:nvPr/>
        </p:nvSpPr>
        <p:spPr>
          <a:xfrm>
            <a:off x="973203" y="4020850"/>
            <a:ext cx="2417697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GROUP MEMBERS</a:t>
            </a:r>
          </a:p>
        </p:txBody>
      </p:sp>
      <p:sp>
        <p:nvSpPr>
          <p:cNvPr id="1048859" name="TextBox 13"/>
          <p:cNvSpPr txBox="1"/>
          <p:nvPr/>
        </p:nvSpPr>
        <p:spPr>
          <a:xfrm>
            <a:off x="949324" y="4408644"/>
            <a:ext cx="2438400" cy="30777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NAGALLA NIKITHA</a:t>
            </a:r>
          </a:p>
        </p:txBody>
      </p:sp>
      <p:sp>
        <p:nvSpPr>
          <p:cNvPr id="28" name="Rectangle 52@|1FFC:14657585|FBC:16777215|LFC:16777215|LBC:16777215">
            <a:extLst>
              <a:ext uri="{FF2B5EF4-FFF2-40B4-BE49-F238E27FC236}">
                <a16:creationId xmlns:a16="http://schemas.microsoft.com/office/drawing/2014/main" id="{81603169-9C16-4311-90B2-FBEA1C8A85FC}"/>
              </a:ext>
            </a:extLst>
          </p:cNvPr>
          <p:cNvSpPr/>
          <p:nvPr/>
        </p:nvSpPr>
        <p:spPr>
          <a:xfrm>
            <a:off x="4638674" y="5005897"/>
            <a:ext cx="938213" cy="938213"/>
          </a:xfrm>
          <a:prstGeom prst="rect">
            <a:avLst/>
          </a:prstGeom>
          <a:solidFill>
            <a:srgbClr val="161B2F"/>
          </a:solidFill>
          <a:ln w="25400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9" name="Rectangle 56@|1FFC:2381804|FBC:16777215|LFC:16777215|LBC:16777215">
            <a:extLst>
              <a:ext uri="{FF2B5EF4-FFF2-40B4-BE49-F238E27FC236}">
                <a16:creationId xmlns:a16="http://schemas.microsoft.com/office/drawing/2014/main" id="{CB0A4409-0DEF-4E91-9156-312DACA5C50D}"/>
              </a:ext>
            </a:extLst>
          </p:cNvPr>
          <p:cNvSpPr/>
          <p:nvPr/>
        </p:nvSpPr>
        <p:spPr>
          <a:xfrm>
            <a:off x="973137" y="6004709"/>
            <a:ext cx="4624388" cy="3651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DF169D3A-9A94-4C16-AF87-4A3A9F96E8BA}"/>
              </a:ext>
            </a:extLst>
          </p:cNvPr>
          <p:cNvSpPr txBox="1"/>
          <p:nvPr/>
        </p:nvSpPr>
        <p:spPr>
          <a:xfrm>
            <a:off x="978865" y="5055908"/>
            <a:ext cx="2417697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GROUP MEMBERS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9D53A451-2F8F-4A82-8E9E-F6C8CC5FF924}"/>
              </a:ext>
            </a:extLst>
          </p:cNvPr>
          <p:cNvSpPr txBox="1"/>
          <p:nvPr/>
        </p:nvSpPr>
        <p:spPr>
          <a:xfrm>
            <a:off x="968650" y="5424513"/>
            <a:ext cx="2438400" cy="30777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KAVIYA S</a:t>
            </a:r>
          </a:p>
        </p:txBody>
      </p:sp>
      <p:sp>
        <p:nvSpPr>
          <p:cNvPr id="32" name="KSO_Shape">
            <a:extLst>
              <a:ext uri="{FF2B5EF4-FFF2-40B4-BE49-F238E27FC236}">
                <a16:creationId xmlns:a16="http://schemas.microsoft.com/office/drawing/2014/main" id="{BE9EB5E1-4388-436A-85E5-D45B019C8942}"/>
              </a:ext>
            </a:extLst>
          </p:cNvPr>
          <p:cNvSpPr/>
          <p:nvPr/>
        </p:nvSpPr>
        <p:spPr bwMode="auto">
          <a:xfrm>
            <a:off x="4878079" y="939989"/>
            <a:ext cx="489051" cy="621834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  <p:sp>
        <p:nvSpPr>
          <p:cNvPr id="33" name="KSO_Shape">
            <a:extLst>
              <a:ext uri="{FF2B5EF4-FFF2-40B4-BE49-F238E27FC236}">
                <a16:creationId xmlns:a16="http://schemas.microsoft.com/office/drawing/2014/main" id="{9E21AE0B-EDEA-4319-910C-B33812BA2348}"/>
              </a:ext>
            </a:extLst>
          </p:cNvPr>
          <p:cNvSpPr/>
          <p:nvPr/>
        </p:nvSpPr>
        <p:spPr bwMode="auto">
          <a:xfrm>
            <a:off x="4904584" y="2037319"/>
            <a:ext cx="462546" cy="557442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rgbClr val="16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  <p:sp>
        <p:nvSpPr>
          <p:cNvPr id="34" name="KSO_Shape">
            <a:extLst>
              <a:ext uri="{FF2B5EF4-FFF2-40B4-BE49-F238E27FC236}">
                <a16:creationId xmlns:a16="http://schemas.microsoft.com/office/drawing/2014/main" id="{0BD5053E-7E99-4DC3-A94A-5DE8C30B9FD5}"/>
              </a:ext>
            </a:extLst>
          </p:cNvPr>
          <p:cNvSpPr/>
          <p:nvPr/>
        </p:nvSpPr>
        <p:spPr bwMode="auto">
          <a:xfrm>
            <a:off x="4871122" y="3040464"/>
            <a:ext cx="489051" cy="621834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  <p:sp>
        <p:nvSpPr>
          <p:cNvPr id="35" name="KSO_Shape">
            <a:extLst>
              <a:ext uri="{FF2B5EF4-FFF2-40B4-BE49-F238E27FC236}">
                <a16:creationId xmlns:a16="http://schemas.microsoft.com/office/drawing/2014/main" id="{0F41A731-B131-4222-A1CB-D463005DB7D9}"/>
              </a:ext>
            </a:extLst>
          </p:cNvPr>
          <p:cNvSpPr/>
          <p:nvPr/>
        </p:nvSpPr>
        <p:spPr bwMode="auto">
          <a:xfrm>
            <a:off x="4884374" y="4148603"/>
            <a:ext cx="462546" cy="557442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rgbClr val="16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  <p:sp>
        <p:nvSpPr>
          <p:cNvPr id="36" name="KSO_Shape">
            <a:extLst>
              <a:ext uri="{FF2B5EF4-FFF2-40B4-BE49-F238E27FC236}">
                <a16:creationId xmlns:a16="http://schemas.microsoft.com/office/drawing/2014/main" id="{E7B08C33-DF5E-4852-8E9A-673FD891D1D1}"/>
              </a:ext>
            </a:extLst>
          </p:cNvPr>
          <p:cNvSpPr/>
          <p:nvPr/>
        </p:nvSpPr>
        <p:spPr bwMode="auto">
          <a:xfrm>
            <a:off x="4865197" y="5146299"/>
            <a:ext cx="489051" cy="621834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ea typeface="Calibri" panose="020F0502020204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3666024-B613-4222-995C-9AA2F504B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97" y="629628"/>
            <a:ext cx="4281609" cy="2877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566D41B0-0826-4E85-A6D9-C0306BE1F24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7" y="3540982"/>
            <a:ext cx="4280400" cy="2876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18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6"/>
          <p:cNvPicPr>
            <a:picLocks noChangeAspect="1"/>
          </p:cNvPicPr>
          <p:nvPr/>
        </p:nvPicPr>
        <p:blipFill>
          <a:blip r:embed="rId2"/>
          <a:srcRect b="24060"/>
          <a:stretch>
            <a:fillRect/>
          </a:stretch>
        </p:blipFill>
        <p:spPr>
          <a:xfrm>
            <a:off x="-621334" y="2362200"/>
            <a:ext cx="12393613" cy="4491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95" name="文本框 7"/>
          <p:cNvSpPr txBox="1"/>
          <p:nvPr/>
        </p:nvSpPr>
        <p:spPr>
          <a:xfrm>
            <a:off x="7664449" y="1390650"/>
            <a:ext cx="263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zh-CN" sz="2800" kern="1200" cap="none" spc="0" normalizeH="0" baseline="0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Abstract</a:t>
            </a:r>
            <a:endParaRPr kumimoji="0" lang="zh-CN" altLang="en-US" sz="28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96" name="文本框 8"/>
          <p:cNvSpPr txBox="1"/>
          <p:nvPr/>
        </p:nvSpPr>
        <p:spPr>
          <a:xfrm>
            <a:off x="7664450" y="2324100"/>
            <a:ext cx="2313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0" lang="zh-CN" altLang="en-US" sz="28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97" name="文本框 9"/>
          <p:cNvSpPr txBox="1"/>
          <p:nvPr/>
        </p:nvSpPr>
        <p:spPr>
          <a:xfrm>
            <a:off x="7664449" y="3219450"/>
            <a:ext cx="3308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Literature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IN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Survey</a:t>
            </a:r>
            <a:endParaRPr kumimoji="0" lang="zh-CN" altLang="en-US" sz="28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98" name="文本框 10"/>
          <p:cNvSpPr txBox="1"/>
          <p:nvPr/>
        </p:nvSpPr>
        <p:spPr>
          <a:xfrm>
            <a:off x="7664450" y="4114800"/>
            <a:ext cx="388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IN" altLang="zh-CN" sz="2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Requirements</a:t>
            </a:r>
            <a:endParaRPr kumimoji="0" lang="zh-CN" altLang="en-US" sz="28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99" name="圆角矩形 11"/>
          <p:cNvSpPr/>
          <p:nvPr/>
        </p:nvSpPr>
        <p:spPr>
          <a:xfrm>
            <a:off x="7112000" y="1450975"/>
            <a:ext cx="400050" cy="4000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1B2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61B2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0" name="圆角矩形 12"/>
          <p:cNvSpPr/>
          <p:nvPr/>
        </p:nvSpPr>
        <p:spPr>
          <a:xfrm>
            <a:off x="7112000" y="2362200"/>
            <a:ext cx="400050" cy="4000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1B2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61B2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1" name="圆角矩形 13"/>
          <p:cNvSpPr/>
          <p:nvPr/>
        </p:nvSpPr>
        <p:spPr>
          <a:xfrm>
            <a:off x="7112000" y="3281363"/>
            <a:ext cx="400050" cy="4000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161B2F"/>
                </a:solidFill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61B2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2" name="圆角矩形 14"/>
          <p:cNvSpPr/>
          <p:nvPr/>
        </p:nvSpPr>
        <p:spPr>
          <a:xfrm>
            <a:off x="7112000" y="4200525"/>
            <a:ext cx="400050" cy="4000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1B2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61B2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3" name="文本框 15"/>
          <p:cNvSpPr txBox="1"/>
          <p:nvPr/>
        </p:nvSpPr>
        <p:spPr>
          <a:xfrm>
            <a:off x="5875534" y="1651000"/>
            <a:ext cx="1015663" cy="27807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R="0" algn="dist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1" kern="1200" cap="none" spc="0" normalizeH="0" baseline="0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3200" b="1" kern="1200" cap="none" spc="0" normalizeH="0" baseline="0" noProof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ontent</a:t>
            </a:r>
            <a:endParaRPr kumimoji="0" lang="zh-CN" altLang="en-US" sz="3200" b="1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73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9"/>
          <p:cNvPicPr>
            <a:picLocks noChangeAspect="1"/>
          </p:cNvPicPr>
          <p:nvPr/>
        </p:nvPicPr>
        <p:blipFill>
          <a:blip r:embed="rId2"/>
          <a:srcRect r="24411"/>
          <a:stretch>
            <a:fillRect/>
          </a:stretch>
        </p:blipFill>
        <p:spPr>
          <a:xfrm>
            <a:off x="-566737" y="-628650"/>
            <a:ext cx="12853987" cy="802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04" name="椭圆 4"/>
          <p:cNvSpPr/>
          <p:nvPr/>
        </p:nvSpPr>
        <p:spPr>
          <a:xfrm>
            <a:off x="3382963" y="788988"/>
            <a:ext cx="5353050" cy="53530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5" name="椭圆 5"/>
          <p:cNvSpPr/>
          <p:nvPr/>
        </p:nvSpPr>
        <p:spPr>
          <a:xfrm>
            <a:off x="3665538" y="1071563"/>
            <a:ext cx="4787900" cy="4787900"/>
          </a:xfrm>
          <a:prstGeom prst="ellipse">
            <a:avLst/>
          </a:prstGeom>
          <a:solidFill>
            <a:srgbClr val="16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06" name="文本框 6"/>
          <p:cNvSpPr txBox="1"/>
          <p:nvPr/>
        </p:nvSpPr>
        <p:spPr>
          <a:xfrm>
            <a:off x="3800980" y="3239245"/>
            <a:ext cx="4590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4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0" lang="zh-CN" altLang="en-US" sz="44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607" name="圆角矩形 7"/>
          <p:cNvSpPr/>
          <p:nvPr/>
        </p:nvSpPr>
        <p:spPr>
          <a:xfrm>
            <a:off x="5529263" y="1865313"/>
            <a:ext cx="1060450" cy="10620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b="1" dirty="0">
                <a:solidFill>
                  <a:srgbClr val="161B2F"/>
                </a:solidFill>
              </a:rPr>
              <a:t>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161B2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8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矩形 4"/>
          <p:cNvSpPr/>
          <p:nvPr/>
        </p:nvSpPr>
        <p:spPr>
          <a:xfrm>
            <a:off x="231775" y="220663"/>
            <a:ext cx="5398316" cy="793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49" name="文本框 5"/>
          <p:cNvSpPr txBox="1"/>
          <p:nvPr/>
        </p:nvSpPr>
        <p:spPr>
          <a:xfrm>
            <a:off x="674280" y="306688"/>
            <a:ext cx="4036682" cy="70788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IN" altLang="zh-CN" sz="4000" dirty="0">
                <a:solidFill>
                  <a:srgbClr val="161B2F"/>
                </a:solidFill>
                <a:latin typeface="Lucida Handwriting" panose="03010101010101010101" pitchFamily="66" charset="0"/>
                <a:ea typeface="微软雅黑" panose="020B0503020204020204" pitchFamily="34" charset="-122"/>
              </a:rPr>
              <a:t>Introduction</a:t>
            </a:r>
            <a:endParaRPr lang="zh-CN" altLang="en-US" sz="4000" dirty="0">
              <a:solidFill>
                <a:srgbClr val="161B2F"/>
              </a:solidFill>
              <a:latin typeface="Lucida Handwriting" panose="03010101010101010101" pitchFamily="66" charset="0"/>
              <a:ea typeface="微软雅黑" panose="020B0503020204020204" pitchFamily="34" charset="-122"/>
            </a:endParaRPr>
          </a:p>
        </p:txBody>
      </p:sp>
      <p:sp>
        <p:nvSpPr>
          <p:cNvPr id="1048650" name="Rectangle 16"/>
          <p:cNvSpPr/>
          <p:nvPr/>
        </p:nvSpPr>
        <p:spPr>
          <a:xfrm>
            <a:off x="0" y="1639545"/>
            <a:ext cx="12192000" cy="4535967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ar-SA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651" name="矩形 10"/>
          <p:cNvSpPr/>
          <p:nvPr/>
        </p:nvSpPr>
        <p:spPr>
          <a:xfrm>
            <a:off x="608420" y="2523701"/>
            <a:ext cx="4645025" cy="18774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Image  </a:t>
            </a:r>
            <a:r>
              <a:rPr lang="en-GB" sz="1600" dirty="0" err="1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cartoonization</a:t>
            </a: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  is  transformation of  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real image </a:t>
            </a: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into an </a:t>
            </a:r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cartoonized</a:t>
            </a: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 image.</a:t>
            </a:r>
          </a:p>
          <a:p>
            <a:pPr marL="0" indent="0" defTabSz="1216025">
              <a:lnSpc>
                <a:spcPct val="120000"/>
              </a:lnSpc>
              <a:spcBef>
                <a:spcPct val="20000"/>
              </a:spcBef>
              <a:buNone/>
            </a:pPr>
            <a:endParaRPr lang="en-GB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defTabSz="1216025">
              <a:lnSpc>
                <a:spcPct val="120000"/>
              </a:lnSpc>
              <a:spcBef>
                <a:spcPct val="20000"/>
              </a:spcBef>
              <a:buNone/>
            </a:pPr>
            <a:r>
              <a:rPr lang="en-GB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lvl="0" indent="0" defTabSz="1216025">
              <a:lnSpc>
                <a:spcPct val="120000"/>
              </a:lnSpc>
              <a:spcBef>
                <a:spcPct val="20000"/>
              </a:spcBef>
              <a:buNone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52" name="矩形 11"/>
          <p:cNvSpPr/>
          <p:nvPr/>
        </p:nvSpPr>
        <p:spPr>
          <a:xfrm>
            <a:off x="545466" y="3479389"/>
            <a:ext cx="6286408" cy="211750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To Improve the quality  of  </a:t>
            </a:r>
            <a:r>
              <a:rPr lang="en-GB" sz="1600" dirty="0" err="1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cartoonized</a:t>
            </a: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 image by giving the image </a:t>
            </a:r>
            <a:r>
              <a:rPr lang="en-GB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extra clarity</a:t>
            </a: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, </a:t>
            </a:r>
            <a:r>
              <a:rPr lang="en-GB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smoothness</a:t>
            </a:r>
            <a:r>
              <a:rPr lang="en-GB" sz="1600" b="1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,</a:t>
            </a: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 and perfect </a:t>
            </a:r>
            <a:r>
              <a:rPr lang="en-GB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colour code  </a:t>
            </a: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by using machine learning and </a:t>
            </a:r>
            <a:r>
              <a:rPr lang="en-US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 White box </a:t>
            </a:r>
            <a:r>
              <a:rPr lang="en-US" sz="1600" dirty="0" err="1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Cartoonization</a:t>
            </a:r>
            <a:r>
              <a:rPr lang="en-US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.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It reconstructs a photo into an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animation style 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to provide the best result with maximum efficiency in </a:t>
            </a:r>
            <a:r>
              <a:rPr lang="en-GB" sz="1600" dirty="0" err="1">
                <a:solidFill>
                  <a:schemeClr val="bg1"/>
                </a:solidFill>
                <a:latin typeface="Lucida Calligraphy" panose="03010101010101010101" pitchFamily="66" charset="0"/>
                <a:ea typeface="微软雅黑" panose="020B0503020204020204" pitchFamily="34" charset="-122"/>
              </a:rPr>
              <a:t>cartoonization</a:t>
            </a:r>
            <a:endParaRPr lang="en-US" altLang="zh-CN" sz="1600" dirty="0">
              <a:solidFill>
                <a:schemeClr val="bg1"/>
              </a:solidFill>
              <a:latin typeface="Lucida Calligraphy" panose="03010101010101010101" pitchFamily="66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6" name="Picture 2" descr="Programming Language Images, Stock Photos &amp; Vectors | Shutterstock">
            <a:extLst>
              <a:ext uri="{FF2B5EF4-FFF2-40B4-BE49-F238E27FC236}">
                <a16:creationId xmlns:a16="http://schemas.microsoft.com/office/drawing/2014/main" id="{3C802D76-DB4E-4869-B895-7051750E2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1"/>
          <a:stretch/>
        </p:blipFill>
        <p:spPr bwMode="auto">
          <a:xfrm>
            <a:off x="7236901" y="2470136"/>
            <a:ext cx="4368416" cy="22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9">
            <a:extLst>
              <a:ext uri="{FF2B5EF4-FFF2-40B4-BE49-F238E27FC236}">
                <a16:creationId xmlns:a16="http://schemas.microsoft.com/office/drawing/2014/main" id="{E6547071-0F9E-4EF1-A127-A43612916A8A}"/>
              </a:ext>
            </a:extLst>
          </p:cNvPr>
          <p:cNvSpPr>
            <a:spLocks noEditPoints="1"/>
          </p:cNvSpPr>
          <p:nvPr/>
        </p:nvSpPr>
        <p:spPr>
          <a:xfrm>
            <a:off x="954237" y="1842701"/>
            <a:ext cx="320675" cy="477844"/>
          </a:xfrm>
          <a:custGeom>
            <a:avLst/>
            <a:gdLst/>
            <a:ahLst/>
            <a:cxnLst>
              <a:cxn ang="0">
                <a:pos x="36622042" y="277117944"/>
              </a:cxn>
              <a:cxn ang="0">
                <a:pos x="52185788" y="296324887"/>
              </a:cxn>
              <a:cxn ang="0">
                <a:pos x="97962862" y="342968132"/>
              </a:cxn>
              <a:cxn ang="0">
                <a:pos x="112611488" y="348455966"/>
              </a:cxn>
              <a:cxn ang="0">
                <a:pos x="103456456" y="334736858"/>
              </a:cxn>
              <a:cxn ang="0">
                <a:pos x="98878940" y="299982487"/>
              </a:cxn>
              <a:cxn ang="0">
                <a:pos x="79651841" y="281691618"/>
              </a:cxn>
              <a:cxn ang="0">
                <a:pos x="43030756" y="276203784"/>
              </a:cxn>
              <a:cxn ang="0">
                <a:pos x="54016986" y="212182874"/>
              </a:cxn>
              <a:cxn ang="0">
                <a:pos x="54016986" y="231388860"/>
              </a:cxn>
              <a:cxn ang="0">
                <a:pos x="256352381" y="167368907"/>
              </a:cxn>
              <a:cxn ang="0">
                <a:pos x="54016986" y="167368907"/>
              </a:cxn>
              <a:cxn ang="0">
                <a:pos x="256352381" y="139016531"/>
              </a:cxn>
              <a:cxn ang="0">
                <a:pos x="34790844" y="38411972"/>
              </a:cxn>
              <a:cxn ang="0">
                <a:pos x="53101866" y="55789636"/>
              </a:cxn>
              <a:cxn ang="0">
                <a:pos x="28382131" y="71337065"/>
              </a:cxn>
              <a:cxn ang="0">
                <a:pos x="28382131" y="256997798"/>
              </a:cxn>
              <a:cxn ang="0">
                <a:pos x="53101866" y="272545227"/>
              </a:cxn>
              <a:cxn ang="0">
                <a:pos x="102540378" y="274374505"/>
              </a:cxn>
              <a:cxn ang="0">
                <a:pos x="108950049" y="286264335"/>
              </a:cxn>
              <a:cxn ang="0">
                <a:pos x="118105081" y="348455966"/>
              </a:cxn>
              <a:cxn ang="0">
                <a:pos x="254521183" y="356687240"/>
              </a:cxn>
              <a:cxn ang="0">
                <a:pos x="278324841" y="341138854"/>
              </a:cxn>
              <a:cxn ang="0">
                <a:pos x="278324841" y="71337065"/>
              </a:cxn>
              <a:cxn ang="0">
                <a:pos x="254521183" y="55789636"/>
              </a:cxn>
              <a:cxn ang="0">
                <a:pos x="236210162" y="38411972"/>
              </a:cxn>
              <a:cxn ang="0">
                <a:pos x="296635862" y="47558362"/>
              </a:cxn>
              <a:cxn ang="0">
                <a:pos x="306706971" y="354857961"/>
              </a:cxn>
              <a:cxn ang="0">
                <a:pos x="285649632" y="385038660"/>
              </a:cxn>
              <a:cxn ang="0">
                <a:pos x="21973417" y="385038660"/>
              </a:cxn>
              <a:cxn ang="0">
                <a:pos x="0" y="354857961"/>
              </a:cxn>
              <a:cxn ang="0">
                <a:pos x="10071109" y="47558362"/>
              </a:cxn>
              <a:cxn ang="0">
                <a:pos x="150148650" y="10974712"/>
              </a:cxn>
              <a:cxn ang="0">
                <a:pos x="140993618" y="16462547"/>
              </a:cxn>
              <a:cxn ang="0">
                <a:pos x="138247300" y="27437259"/>
              </a:cxn>
              <a:cxn ang="0">
                <a:pos x="146487212" y="33839255"/>
              </a:cxn>
              <a:cxn ang="0">
                <a:pos x="157473441" y="32925094"/>
              </a:cxn>
              <a:cxn ang="0">
                <a:pos x="162050957" y="22864542"/>
              </a:cxn>
              <a:cxn ang="0">
                <a:pos x="157473441" y="12803991"/>
              </a:cxn>
              <a:cxn ang="0">
                <a:pos x="151064728" y="0"/>
              </a:cxn>
              <a:cxn ang="0">
                <a:pos x="176699583" y="11889830"/>
              </a:cxn>
              <a:cxn ang="0">
                <a:pos x="214236745" y="21035264"/>
              </a:cxn>
              <a:cxn ang="0">
                <a:pos x="225223932" y="31095816"/>
              </a:cxn>
              <a:cxn ang="0">
                <a:pos x="76905523" y="71337065"/>
              </a:cxn>
              <a:cxn ang="0">
                <a:pos x="78736721" y="26523098"/>
              </a:cxn>
              <a:cxn ang="0">
                <a:pos x="92470226" y="20121103"/>
              </a:cxn>
              <a:cxn ang="0">
                <a:pos x="131838586" y="6401995"/>
              </a:cxn>
            </a:cxnLst>
            <a:rect l="0" t="0" r="r" b="b"/>
            <a:pathLst>
              <a:path w="335" h="425">
                <a:moveTo>
                  <a:pt x="36" y="294"/>
                </a:moveTo>
                <a:lnTo>
                  <a:pt x="36" y="297"/>
                </a:lnTo>
                <a:lnTo>
                  <a:pt x="40" y="303"/>
                </a:lnTo>
                <a:lnTo>
                  <a:pt x="46" y="310"/>
                </a:lnTo>
                <a:lnTo>
                  <a:pt x="52" y="317"/>
                </a:lnTo>
                <a:lnTo>
                  <a:pt x="57" y="324"/>
                </a:lnTo>
                <a:lnTo>
                  <a:pt x="94" y="364"/>
                </a:lnTo>
                <a:lnTo>
                  <a:pt x="100" y="370"/>
                </a:lnTo>
                <a:lnTo>
                  <a:pt x="107" y="375"/>
                </a:lnTo>
                <a:lnTo>
                  <a:pt x="114" y="379"/>
                </a:lnTo>
                <a:lnTo>
                  <a:pt x="121" y="381"/>
                </a:lnTo>
                <a:lnTo>
                  <a:pt x="123" y="381"/>
                </a:lnTo>
                <a:lnTo>
                  <a:pt x="122" y="377"/>
                </a:lnTo>
                <a:lnTo>
                  <a:pt x="118" y="374"/>
                </a:lnTo>
                <a:lnTo>
                  <a:pt x="113" y="366"/>
                </a:lnTo>
                <a:lnTo>
                  <a:pt x="110" y="358"/>
                </a:lnTo>
                <a:lnTo>
                  <a:pt x="108" y="346"/>
                </a:lnTo>
                <a:lnTo>
                  <a:pt x="108" y="328"/>
                </a:lnTo>
                <a:lnTo>
                  <a:pt x="106" y="317"/>
                </a:lnTo>
                <a:lnTo>
                  <a:pt x="97" y="310"/>
                </a:lnTo>
                <a:lnTo>
                  <a:pt x="87" y="308"/>
                </a:lnTo>
                <a:lnTo>
                  <a:pt x="74" y="308"/>
                </a:lnTo>
                <a:lnTo>
                  <a:pt x="58" y="305"/>
                </a:lnTo>
                <a:lnTo>
                  <a:pt x="47" y="302"/>
                </a:lnTo>
                <a:lnTo>
                  <a:pt x="40" y="297"/>
                </a:lnTo>
                <a:lnTo>
                  <a:pt x="36" y="294"/>
                </a:lnTo>
                <a:close/>
                <a:moveTo>
                  <a:pt x="59" y="232"/>
                </a:moveTo>
                <a:lnTo>
                  <a:pt x="280" y="232"/>
                </a:lnTo>
                <a:lnTo>
                  <a:pt x="280" y="253"/>
                </a:lnTo>
                <a:lnTo>
                  <a:pt x="59" y="253"/>
                </a:lnTo>
                <a:lnTo>
                  <a:pt x="59" y="232"/>
                </a:lnTo>
                <a:close/>
                <a:moveTo>
                  <a:pt x="59" y="183"/>
                </a:moveTo>
                <a:lnTo>
                  <a:pt x="280" y="183"/>
                </a:lnTo>
                <a:lnTo>
                  <a:pt x="280" y="203"/>
                </a:lnTo>
                <a:lnTo>
                  <a:pt x="59" y="203"/>
                </a:lnTo>
                <a:lnTo>
                  <a:pt x="59" y="183"/>
                </a:lnTo>
                <a:close/>
                <a:moveTo>
                  <a:pt x="59" y="133"/>
                </a:moveTo>
                <a:lnTo>
                  <a:pt x="280" y="133"/>
                </a:lnTo>
                <a:lnTo>
                  <a:pt x="280" y="152"/>
                </a:lnTo>
                <a:lnTo>
                  <a:pt x="59" y="152"/>
                </a:lnTo>
                <a:lnTo>
                  <a:pt x="59" y="133"/>
                </a:lnTo>
                <a:close/>
                <a:moveTo>
                  <a:pt x="38" y="42"/>
                </a:moveTo>
                <a:lnTo>
                  <a:pt x="70" y="42"/>
                </a:lnTo>
                <a:lnTo>
                  <a:pt x="70" y="61"/>
                </a:lnTo>
                <a:lnTo>
                  <a:pt x="58" y="61"/>
                </a:lnTo>
                <a:lnTo>
                  <a:pt x="47" y="63"/>
                </a:lnTo>
                <a:lnTo>
                  <a:pt x="37" y="69"/>
                </a:lnTo>
                <a:lnTo>
                  <a:pt x="31" y="78"/>
                </a:lnTo>
                <a:lnTo>
                  <a:pt x="30" y="89"/>
                </a:lnTo>
                <a:lnTo>
                  <a:pt x="30" y="270"/>
                </a:lnTo>
                <a:lnTo>
                  <a:pt x="31" y="281"/>
                </a:lnTo>
                <a:lnTo>
                  <a:pt x="37" y="289"/>
                </a:lnTo>
                <a:lnTo>
                  <a:pt x="47" y="295"/>
                </a:lnTo>
                <a:lnTo>
                  <a:pt x="58" y="298"/>
                </a:lnTo>
                <a:lnTo>
                  <a:pt x="103" y="297"/>
                </a:lnTo>
                <a:lnTo>
                  <a:pt x="108" y="298"/>
                </a:lnTo>
                <a:lnTo>
                  <a:pt x="112" y="300"/>
                </a:lnTo>
                <a:lnTo>
                  <a:pt x="116" y="303"/>
                </a:lnTo>
                <a:lnTo>
                  <a:pt x="118" y="308"/>
                </a:lnTo>
                <a:lnTo>
                  <a:pt x="119" y="313"/>
                </a:lnTo>
                <a:lnTo>
                  <a:pt x="121" y="361"/>
                </a:lnTo>
                <a:lnTo>
                  <a:pt x="123" y="373"/>
                </a:lnTo>
                <a:lnTo>
                  <a:pt x="129" y="381"/>
                </a:lnTo>
                <a:lnTo>
                  <a:pt x="138" y="387"/>
                </a:lnTo>
                <a:lnTo>
                  <a:pt x="149" y="390"/>
                </a:lnTo>
                <a:lnTo>
                  <a:pt x="278" y="390"/>
                </a:lnTo>
                <a:lnTo>
                  <a:pt x="289" y="387"/>
                </a:lnTo>
                <a:lnTo>
                  <a:pt x="297" y="381"/>
                </a:lnTo>
                <a:lnTo>
                  <a:pt x="304" y="373"/>
                </a:lnTo>
                <a:lnTo>
                  <a:pt x="306" y="361"/>
                </a:lnTo>
                <a:lnTo>
                  <a:pt x="306" y="89"/>
                </a:lnTo>
                <a:lnTo>
                  <a:pt x="304" y="78"/>
                </a:lnTo>
                <a:lnTo>
                  <a:pt x="297" y="69"/>
                </a:lnTo>
                <a:lnTo>
                  <a:pt x="289" y="63"/>
                </a:lnTo>
                <a:lnTo>
                  <a:pt x="278" y="61"/>
                </a:lnTo>
                <a:lnTo>
                  <a:pt x="258" y="61"/>
                </a:lnTo>
                <a:lnTo>
                  <a:pt x="258" y="52"/>
                </a:lnTo>
                <a:lnTo>
                  <a:pt x="258" y="42"/>
                </a:lnTo>
                <a:lnTo>
                  <a:pt x="297" y="42"/>
                </a:lnTo>
                <a:lnTo>
                  <a:pt x="312" y="45"/>
                </a:lnTo>
                <a:lnTo>
                  <a:pt x="324" y="52"/>
                </a:lnTo>
                <a:lnTo>
                  <a:pt x="333" y="64"/>
                </a:lnTo>
                <a:lnTo>
                  <a:pt x="335" y="79"/>
                </a:lnTo>
                <a:lnTo>
                  <a:pt x="335" y="388"/>
                </a:lnTo>
                <a:lnTo>
                  <a:pt x="333" y="402"/>
                </a:lnTo>
                <a:lnTo>
                  <a:pt x="324" y="414"/>
                </a:lnTo>
                <a:lnTo>
                  <a:pt x="312" y="421"/>
                </a:lnTo>
                <a:lnTo>
                  <a:pt x="297" y="425"/>
                </a:lnTo>
                <a:lnTo>
                  <a:pt x="38" y="425"/>
                </a:lnTo>
                <a:lnTo>
                  <a:pt x="24" y="421"/>
                </a:lnTo>
                <a:lnTo>
                  <a:pt x="11" y="414"/>
                </a:lnTo>
                <a:lnTo>
                  <a:pt x="3" y="402"/>
                </a:lnTo>
                <a:lnTo>
                  <a:pt x="0" y="388"/>
                </a:lnTo>
                <a:lnTo>
                  <a:pt x="0" y="79"/>
                </a:lnTo>
                <a:lnTo>
                  <a:pt x="3" y="64"/>
                </a:lnTo>
                <a:lnTo>
                  <a:pt x="11" y="52"/>
                </a:lnTo>
                <a:lnTo>
                  <a:pt x="24" y="45"/>
                </a:lnTo>
                <a:lnTo>
                  <a:pt x="38" y="42"/>
                </a:lnTo>
                <a:close/>
                <a:moveTo>
                  <a:pt x="164" y="12"/>
                </a:moveTo>
                <a:lnTo>
                  <a:pt x="160" y="13"/>
                </a:lnTo>
                <a:lnTo>
                  <a:pt x="156" y="14"/>
                </a:lnTo>
                <a:lnTo>
                  <a:pt x="154" y="18"/>
                </a:lnTo>
                <a:lnTo>
                  <a:pt x="151" y="22"/>
                </a:lnTo>
                <a:lnTo>
                  <a:pt x="151" y="25"/>
                </a:lnTo>
                <a:lnTo>
                  <a:pt x="151" y="30"/>
                </a:lnTo>
                <a:lnTo>
                  <a:pt x="154" y="34"/>
                </a:lnTo>
                <a:lnTo>
                  <a:pt x="156" y="36"/>
                </a:lnTo>
                <a:lnTo>
                  <a:pt x="160" y="37"/>
                </a:lnTo>
                <a:lnTo>
                  <a:pt x="164" y="39"/>
                </a:lnTo>
                <a:lnTo>
                  <a:pt x="168" y="37"/>
                </a:lnTo>
                <a:lnTo>
                  <a:pt x="172" y="36"/>
                </a:lnTo>
                <a:lnTo>
                  <a:pt x="175" y="34"/>
                </a:lnTo>
                <a:lnTo>
                  <a:pt x="177" y="30"/>
                </a:lnTo>
                <a:lnTo>
                  <a:pt x="177" y="25"/>
                </a:lnTo>
                <a:lnTo>
                  <a:pt x="177" y="22"/>
                </a:lnTo>
                <a:lnTo>
                  <a:pt x="175" y="18"/>
                </a:lnTo>
                <a:lnTo>
                  <a:pt x="172" y="14"/>
                </a:lnTo>
                <a:lnTo>
                  <a:pt x="168" y="13"/>
                </a:lnTo>
                <a:lnTo>
                  <a:pt x="164" y="12"/>
                </a:lnTo>
                <a:close/>
                <a:moveTo>
                  <a:pt x="165" y="0"/>
                </a:moveTo>
                <a:lnTo>
                  <a:pt x="175" y="2"/>
                </a:lnTo>
                <a:lnTo>
                  <a:pt x="186" y="7"/>
                </a:lnTo>
                <a:lnTo>
                  <a:pt x="193" y="13"/>
                </a:lnTo>
                <a:lnTo>
                  <a:pt x="197" y="22"/>
                </a:lnTo>
                <a:lnTo>
                  <a:pt x="229" y="22"/>
                </a:lnTo>
                <a:lnTo>
                  <a:pt x="234" y="23"/>
                </a:lnTo>
                <a:lnTo>
                  <a:pt x="238" y="25"/>
                </a:lnTo>
                <a:lnTo>
                  <a:pt x="242" y="29"/>
                </a:lnTo>
                <a:lnTo>
                  <a:pt x="246" y="34"/>
                </a:lnTo>
                <a:lnTo>
                  <a:pt x="246" y="40"/>
                </a:lnTo>
                <a:lnTo>
                  <a:pt x="246" y="78"/>
                </a:lnTo>
                <a:lnTo>
                  <a:pt x="84" y="78"/>
                </a:lnTo>
                <a:lnTo>
                  <a:pt x="84" y="40"/>
                </a:lnTo>
                <a:lnTo>
                  <a:pt x="84" y="34"/>
                </a:lnTo>
                <a:lnTo>
                  <a:pt x="86" y="29"/>
                </a:lnTo>
                <a:lnTo>
                  <a:pt x="91" y="25"/>
                </a:lnTo>
                <a:lnTo>
                  <a:pt x="96" y="23"/>
                </a:lnTo>
                <a:lnTo>
                  <a:pt x="101" y="22"/>
                </a:lnTo>
                <a:lnTo>
                  <a:pt x="132" y="22"/>
                </a:lnTo>
                <a:lnTo>
                  <a:pt x="137" y="13"/>
                </a:lnTo>
                <a:lnTo>
                  <a:pt x="144" y="7"/>
                </a:lnTo>
                <a:lnTo>
                  <a:pt x="155" y="2"/>
                </a:lnTo>
                <a:lnTo>
                  <a:pt x="165" y="0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245">
            <a:extLst>
              <a:ext uri="{FF2B5EF4-FFF2-40B4-BE49-F238E27FC236}">
                <a16:creationId xmlns:a16="http://schemas.microsoft.com/office/drawing/2014/main" id="{2F0BE9E3-D617-4453-95A3-57768DF40A6C}"/>
              </a:ext>
            </a:extLst>
          </p:cNvPr>
          <p:cNvSpPr/>
          <p:nvPr/>
        </p:nvSpPr>
        <p:spPr bwMode="auto">
          <a:xfrm>
            <a:off x="1526887" y="1896273"/>
            <a:ext cx="456879" cy="424272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lIns="121682" tIns="60841" rIns="121682" bIns="60841"/>
          <a:lstStyle/>
          <a:p>
            <a:pPr marL="0" marR="0" lvl="0" indent="0" algn="l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81234-E519-464A-A679-9BD4967E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429" y="1823356"/>
            <a:ext cx="608384" cy="5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矩形 4"/>
          <p:cNvSpPr/>
          <p:nvPr/>
        </p:nvSpPr>
        <p:spPr>
          <a:xfrm>
            <a:off x="326962" y="1209395"/>
            <a:ext cx="1970588" cy="487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GB" altLang="zh-CN" dirty="0">
                <a:solidFill>
                  <a:schemeClr val="tx1"/>
                </a:solidFill>
              </a:rPr>
              <a:t>I</a:t>
            </a:r>
            <a:r>
              <a:rPr kumimoji="0" lang="en-GB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ntroduction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7" name="组合 13"/>
          <p:cNvGrpSpPr/>
          <p:nvPr/>
        </p:nvGrpSpPr>
        <p:grpSpPr>
          <a:xfrm>
            <a:off x="5850491" y="1139824"/>
            <a:ext cx="797896" cy="698937"/>
            <a:chOff x="6113463" y="3119438"/>
            <a:chExt cx="204787" cy="179388"/>
          </a:xfrm>
          <a:solidFill>
            <a:srgbClr val="161B2F"/>
          </a:solidFill>
        </p:grpSpPr>
        <p:sp>
          <p:nvSpPr>
            <p:cNvPr id="1048700" name="Freeform 299"/>
            <p:cNvSpPr/>
            <p:nvPr/>
          </p:nvSpPr>
          <p:spPr bwMode="auto">
            <a:xfrm>
              <a:off x="6113463" y="3152776"/>
              <a:ext cx="146050" cy="146050"/>
            </a:xfrm>
            <a:custGeom>
              <a:avLst/>
              <a:gdLst>
                <a:gd name="T0" fmla="*/ 181 w 206"/>
                <a:gd name="T1" fmla="*/ 172 h 206"/>
                <a:gd name="T2" fmla="*/ 172 w 206"/>
                <a:gd name="T3" fmla="*/ 180 h 206"/>
                <a:gd name="T4" fmla="*/ 35 w 206"/>
                <a:gd name="T5" fmla="*/ 180 h 206"/>
                <a:gd name="T6" fmla="*/ 26 w 206"/>
                <a:gd name="T7" fmla="*/ 172 h 206"/>
                <a:gd name="T8" fmla="*/ 26 w 206"/>
                <a:gd name="T9" fmla="*/ 34 h 206"/>
                <a:gd name="T10" fmla="*/ 35 w 206"/>
                <a:gd name="T11" fmla="*/ 25 h 206"/>
                <a:gd name="T12" fmla="*/ 154 w 206"/>
                <a:gd name="T13" fmla="*/ 25 h 206"/>
                <a:gd name="T14" fmla="*/ 179 w 206"/>
                <a:gd name="T15" fmla="*/ 0 h 206"/>
                <a:gd name="T16" fmla="*/ 172 w 206"/>
                <a:gd name="T17" fmla="*/ 0 h 206"/>
                <a:gd name="T18" fmla="*/ 35 w 206"/>
                <a:gd name="T19" fmla="*/ 0 h 206"/>
                <a:gd name="T20" fmla="*/ 0 w 206"/>
                <a:gd name="T21" fmla="*/ 34 h 206"/>
                <a:gd name="T22" fmla="*/ 0 w 206"/>
                <a:gd name="T23" fmla="*/ 172 h 206"/>
                <a:gd name="T24" fmla="*/ 35 w 206"/>
                <a:gd name="T25" fmla="*/ 206 h 206"/>
                <a:gd name="T26" fmla="*/ 172 w 206"/>
                <a:gd name="T27" fmla="*/ 206 h 206"/>
                <a:gd name="T28" fmla="*/ 206 w 206"/>
                <a:gd name="T29" fmla="*/ 172 h 206"/>
                <a:gd name="T30" fmla="*/ 206 w 206"/>
                <a:gd name="T31" fmla="*/ 95 h 206"/>
                <a:gd name="T32" fmla="*/ 181 w 206"/>
                <a:gd name="T33" fmla="*/ 121 h 206"/>
                <a:gd name="T34" fmla="*/ 181 w 206"/>
                <a:gd name="T35" fmla="*/ 17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206">
                  <a:moveTo>
                    <a:pt x="181" y="172"/>
                  </a:moveTo>
                  <a:cubicBezTo>
                    <a:pt x="181" y="176"/>
                    <a:pt x="177" y="180"/>
                    <a:pt x="172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0" y="180"/>
                    <a:pt x="26" y="176"/>
                    <a:pt x="26" y="172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9"/>
                    <a:pt x="30" y="25"/>
                    <a:pt x="3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7" y="0"/>
                    <a:pt x="174" y="0"/>
                    <a:pt x="17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90"/>
                    <a:pt x="16" y="206"/>
                    <a:pt x="35" y="206"/>
                  </a:cubicBezTo>
                  <a:cubicBezTo>
                    <a:pt x="172" y="206"/>
                    <a:pt x="172" y="206"/>
                    <a:pt x="172" y="206"/>
                  </a:cubicBezTo>
                  <a:cubicBezTo>
                    <a:pt x="191" y="206"/>
                    <a:pt x="206" y="190"/>
                    <a:pt x="206" y="172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181" y="121"/>
                    <a:pt x="181" y="121"/>
                    <a:pt x="181" y="121"/>
                  </a:cubicBezTo>
                  <a:lnTo>
                    <a:pt x="181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701" name="Freeform 300"/>
            <p:cNvSpPr>
              <a:spLocks noEditPoints="1"/>
            </p:cNvSpPr>
            <p:nvPr/>
          </p:nvSpPr>
          <p:spPr bwMode="auto">
            <a:xfrm>
              <a:off x="6175375" y="3144838"/>
              <a:ext cx="117475" cy="117475"/>
            </a:xfrm>
            <a:custGeom>
              <a:avLst/>
              <a:gdLst>
                <a:gd name="T0" fmla="*/ 74 w 74"/>
                <a:gd name="T1" fmla="*/ 17 h 74"/>
                <a:gd name="T2" fmla="*/ 57 w 74"/>
                <a:gd name="T3" fmla="*/ 0 h 74"/>
                <a:gd name="T4" fmla="*/ 8 w 74"/>
                <a:gd name="T5" fmla="*/ 50 h 74"/>
                <a:gd name="T6" fmla="*/ 8 w 74"/>
                <a:gd name="T7" fmla="*/ 50 h 74"/>
                <a:gd name="T8" fmla="*/ 8 w 74"/>
                <a:gd name="T9" fmla="*/ 50 h 74"/>
                <a:gd name="T10" fmla="*/ 8 w 74"/>
                <a:gd name="T11" fmla="*/ 50 h 74"/>
                <a:gd name="T12" fmla="*/ 8 w 74"/>
                <a:gd name="T13" fmla="*/ 50 h 74"/>
                <a:gd name="T14" fmla="*/ 0 w 74"/>
                <a:gd name="T15" fmla="*/ 74 h 74"/>
                <a:gd name="T16" fmla="*/ 24 w 74"/>
                <a:gd name="T17" fmla="*/ 66 h 74"/>
                <a:gd name="T18" fmla="*/ 24 w 74"/>
                <a:gd name="T19" fmla="*/ 66 h 74"/>
                <a:gd name="T20" fmla="*/ 24 w 74"/>
                <a:gd name="T21" fmla="*/ 66 h 74"/>
                <a:gd name="T22" fmla="*/ 24 w 74"/>
                <a:gd name="T23" fmla="*/ 66 h 74"/>
                <a:gd name="T24" fmla="*/ 24 w 74"/>
                <a:gd name="T25" fmla="*/ 66 h 74"/>
                <a:gd name="T26" fmla="*/ 74 w 74"/>
                <a:gd name="T27" fmla="*/ 17 h 74"/>
                <a:gd name="T28" fmla="*/ 19 w 74"/>
                <a:gd name="T29" fmla="*/ 52 h 74"/>
                <a:gd name="T30" fmla="*/ 17 w 74"/>
                <a:gd name="T31" fmla="*/ 50 h 74"/>
                <a:gd name="T32" fmla="*/ 57 w 74"/>
                <a:gd name="T33" fmla="*/ 9 h 74"/>
                <a:gd name="T34" fmla="*/ 60 w 74"/>
                <a:gd name="T35" fmla="*/ 11 h 74"/>
                <a:gd name="T36" fmla="*/ 19 w 74"/>
                <a:gd name="T37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74">
                  <a:moveTo>
                    <a:pt x="74" y="17"/>
                  </a:moveTo>
                  <a:lnTo>
                    <a:pt x="57" y="0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0" y="74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74" y="17"/>
                  </a:lnTo>
                  <a:close/>
                  <a:moveTo>
                    <a:pt x="19" y="52"/>
                  </a:moveTo>
                  <a:lnTo>
                    <a:pt x="17" y="50"/>
                  </a:lnTo>
                  <a:lnTo>
                    <a:pt x="57" y="9"/>
                  </a:lnTo>
                  <a:lnTo>
                    <a:pt x="60" y="11"/>
                  </a:lnTo>
                  <a:lnTo>
                    <a:pt x="19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702" name="Freeform 301"/>
            <p:cNvSpPr/>
            <p:nvPr/>
          </p:nvSpPr>
          <p:spPr bwMode="auto">
            <a:xfrm>
              <a:off x="6275388" y="3119438"/>
              <a:ext cx="42862" cy="42863"/>
            </a:xfrm>
            <a:custGeom>
              <a:avLst/>
              <a:gdLst>
                <a:gd name="T0" fmla="*/ 0 w 27"/>
                <a:gd name="T1" fmla="*/ 11 h 27"/>
                <a:gd name="T2" fmla="*/ 16 w 27"/>
                <a:gd name="T3" fmla="*/ 27 h 27"/>
                <a:gd name="T4" fmla="*/ 27 w 27"/>
                <a:gd name="T5" fmla="*/ 16 h 27"/>
                <a:gd name="T6" fmla="*/ 11 w 27"/>
                <a:gd name="T7" fmla="*/ 0 h 27"/>
                <a:gd name="T8" fmla="*/ 0 w 27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0" y="11"/>
                  </a:moveTo>
                  <a:lnTo>
                    <a:pt x="16" y="27"/>
                  </a:lnTo>
                  <a:lnTo>
                    <a:pt x="27" y="1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48704" name="TextBox 13"/>
          <p:cNvSpPr txBox="1"/>
          <p:nvPr/>
        </p:nvSpPr>
        <p:spPr>
          <a:xfrm>
            <a:off x="326962" y="2219417"/>
            <a:ext cx="6092573" cy="216674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algn="just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 cartoon is a great tool to teach visual literacy which easily holds the attraction of others.</a:t>
            </a:r>
          </a:p>
          <a:p>
            <a:pPr lvl="0" algn="just" defTabSz="1216025">
              <a:lnSpc>
                <a:spcPct val="100000"/>
              </a:lnSpc>
              <a:spcBef>
                <a:spcPct val="20000"/>
              </a:spcBef>
            </a:pP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just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This project highlights </a:t>
            </a:r>
            <a:r>
              <a:rPr lang="en-US" altLang="zh-CN" sz="1600" dirty="0" err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cartoonization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of both images and videos with minimum quality.</a:t>
            </a:r>
          </a:p>
          <a:p>
            <a:pPr lvl="0" algn="just" defTabSz="1216025">
              <a:lnSpc>
                <a:spcPct val="100000"/>
              </a:lnSpc>
              <a:spcBef>
                <a:spcPct val="20000"/>
              </a:spcBef>
            </a:pP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just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It is developed with some python modulus like OpenCV, </a:t>
            </a:r>
            <a:r>
              <a:rPr lang="en-US" altLang="zh-CN" sz="1600" dirty="0" err="1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numpy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, tensor flow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95B38-E8C1-4C6E-B068-6C27F3FCF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69" y="518089"/>
            <a:ext cx="2530059" cy="1577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77BC7-8BCB-40FF-8BE3-8EAEFFF34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27" y="480978"/>
            <a:ext cx="2514818" cy="1585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9503F-5ABF-4A89-82C6-6C7603E9D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69" y="2370338"/>
            <a:ext cx="2530059" cy="1440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BD869-B4C3-4AB3-945E-8843AC685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27" y="2370338"/>
            <a:ext cx="2514818" cy="150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6008B6-4306-4B32-B772-97FF26FA4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69" y="4145191"/>
            <a:ext cx="5265876" cy="157747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97AD03-A200-4584-9B15-37B6AE0779E8}"/>
              </a:ext>
            </a:extLst>
          </p:cNvPr>
          <p:cNvSpPr/>
          <p:nvPr/>
        </p:nvSpPr>
        <p:spPr>
          <a:xfrm>
            <a:off x="6885169" y="6098959"/>
            <a:ext cx="2530059" cy="32847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REAL WORLD IMAGES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5758E1-1AC2-4886-A059-3C60DA2DAF64}"/>
              </a:ext>
            </a:extLst>
          </p:cNvPr>
          <p:cNvSpPr/>
          <p:nvPr/>
        </p:nvSpPr>
        <p:spPr>
          <a:xfrm>
            <a:off x="9679005" y="6098959"/>
            <a:ext cx="2429261" cy="32847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CARTOONIZED IMAGES</a:t>
            </a:r>
          </a:p>
        </p:txBody>
      </p:sp>
    </p:spTree>
    <p:extLst>
      <p:ext uri="{BB962C8B-B14F-4D97-AF65-F5344CB8AC3E}">
        <p14:creationId xmlns:p14="http://schemas.microsoft.com/office/powerpoint/2010/main" val="86439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9"/>
          <p:cNvPicPr>
            <a:picLocks noChangeAspect="1"/>
          </p:cNvPicPr>
          <p:nvPr/>
        </p:nvPicPr>
        <p:blipFill>
          <a:blip r:embed="rId2"/>
          <a:srcRect r="24411"/>
          <a:stretch>
            <a:fillRect/>
          </a:stretch>
        </p:blipFill>
        <p:spPr>
          <a:xfrm>
            <a:off x="-161788" y="-352758"/>
            <a:ext cx="12353788" cy="75185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19" name="椭圆 4"/>
          <p:cNvSpPr/>
          <p:nvPr/>
        </p:nvSpPr>
        <p:spPr>
          <a:xfrm>
            <a:off x="3382963" y="788988"/>
            <a:ext cx="5353050" cy="53530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20" name="椭圆 5"/>
          <p:cNvSpPr/>
          <p:nvPr/>
        </p:nvSpPr>
        <p:spPr>
          <a:xfrm>
            <a:off x="3665538" y="1071563"/>
            <a:ext cx="4787900" cy="4787900"/>
          </a:xfrm>
          <a:prstGeom prst="ellipse">
            <a:avLst/>
          </a:prstGeom>
          <a:solidFill>
            <a:srgbClr val="161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21" name="文本框 6"/>
          <p:cNvSpPr txBox="1"/>
          <p:nvPr/>
        </p:nvSpPr>
        <p:spPr>
          <a:xfrm>
            <a:off x="4361884" y="3209926"/>
            <a:ext cx="3752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altLang="zh-CN" sz="5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</a:t>
            </a:r>
            <a:endParaRPr kumimoji="0" lang="zh-CN" altLang="en-US" sz="5400" kern="1200" cap="none" spc="0" normalizeH="0" baseline="0" noProof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22" name="圆角矩形 7"/>
          <p:cNvSpPr/>
          <p:nvPr/>
        </p:nvSpPr>
        <p:spPr>
          <a:xfrm>
            <a:off x="5529263" y="1865313"/>
            <a:ext cx="1060450" cy="10620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b="1" dirty="0">
                <a:solidFill>
                  <a:srgbClr val="161B2F"/>
                </a:solidFill>
              </a:rPr>
              <a:t>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161B2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43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矩形 4"/>
          <p:cNvSpPr/>
          <p:nvPr/>
        </p:nvSpPr>
        <p:spPr>
          <a:xfrm>
            <a:off x="203685" y="369674"/>
            <a:ext cx="1800225" cy="481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</a:rPr>
              <a:t>Objective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gerian" panose="04020705040A02060702" pitchFamily="82" charset="0"/>
            </a:endParaRPr>
          </a:p>
        </p:txBody>
      </p:sp>
      <p:sp>
        <p:nvSpPr>
          <p:cNvPr id="1048610" name="Oval 19"/>
          <p:cNvSpPr/>
          <p:nvPr/>
        </p:nvSpPr>
        <p:spPr>
          <a:xfrm>
            <a:off x="833246" y="4080381"/>
            <a:ext cx="711200" cy="715963"/>
          </a:xfrm>
          <a:prstGeom prst="ellipse">
            <a:avLst/>
          </a:prstGeom>
          <a:solidFill>
            <a:srgbClr val="161B2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17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8" name="Group 23"/>
          <p:cNvGrpSpPr/>
          <p:nvPr/>
        </p:nvGrpSpPr>
        <p:grpSpPr>
          <a:xfrm>
            <a:off x="1050993" y="4299355"/>
            <a:ext cx="397627" cy="339439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1048611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12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13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14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15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16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9" name="Group 34"/>
          <p:cNvGrpSpPr/>
          <p:nvPr/>
        </p:nvGrpSpPr>
        <p:grpSpPr>
          <a:xfrm>
            <a:off x="8936854" y="825614"/>
            <a:ext cx="569603" cy="1028048"/>
            <a:chOff x="3886200" y="3605213"/>
            <a:chExt cx="1916106" cy="3458278"/>
          </a:xfrm>
          <a:solidFill>
            <a:srgbClr val="161B2F"/>
          </a:solidFill>
        </p:grpSpPr>
        <p:sp>
          <p:nvSpPr>
            <p:cNvPr id="1048618" name="Freeform 38"/>
            <p:cNvSpPr/>
            <p:nvPr/>
          </p:nvSpPr>
          <p:spPr bwMode="auto">
            <a:xfrm>
              <a:off x="4732338" y="3605213"/>
              <a:ext cx="174625" cy="263525"/>
            </a:xfrm>
            <a:custGeom>
              <a:avLst/>
              <a:gdLst>
                <a:gd name="T0" fmla="*/ 23 w 46"/>
                <a:gd name="T1" fmla="*/ 70 h 70"/>
                <a:gd name="T2" fmla="*/ 46 w 46"/>
                <a:gd name="T3" fmla="*/ 47 h 70"/>
                <a:gd name="T4" fmla="*/ 46 w 46"/>
                <a:gd name="T5" fmla="*/ 23 h 70"/>
                <a:gd name="T6" fmla="*/ 23 w 46"/>
                <a:gd name="T7" fmla="*/ 0 h 70"/>
                <a:gd name="T8" fmla="*/ 0 w 46"/>
                <a:gd name="T9" fmla="*/ 23 h 70"/>
                <a:gd name="T10" fmla="*/ 0 w 46"/>
                <a:gd name="T11" fmla="*/ 47 h 70"/>
                <a:gd name="T12" fmla="*/ 23 w 4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0">
                  <a:moveTo>
                    <a:pt x="23" y="70"/>
                  </a:moveTo>
                  <a:cubicBezTo>
                    <a:pt x="35" y="70"/>
                    <a:pt x="46" y="60"/>
                    <a:pt x="46" y="47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0"/>
                    <a:pt x="10" y="70"/>
                    <a:pt x="23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19" name="Freeform 39"/>
            <p:cNvSpPr>
              <a:spLocks noEditPoints="1"/>
            </p:cNvSpPr>
            <p:nvPr/>
          </p:nvSpPr>
          <p:spPr bwMode="auto">
            <a:xfrm>
              <a:off x="3886200" y="3751263"/>
              <a:ext cx="1243013" cy="1104900"/>
            </a:xfrm>
            <a:custGeom>
              <a:avLst/>
              <a:gdLst>
                <a:gd name="T0" fmla="*/ 329 w 329"/>
                <a:gd name="T1" fmla="*/ 1 h 294"/>
                <a:gd name="T2" fmla="*/ 282 w 329"/>
                <a:gd name="T3" fmla="*/ 1 h 294"/>
                <a:gd name="T4" fmla="*/ 282 w 329"/>
                <a:gd name="T5" fmla="*/ 13 h 294"/>
                <a:gd name="T6" fmla="*/ 247 w 329"/>
                <a:gd name="T7" fmla="*/ 48 h 294"/>
                <a:gd name="T8" fmla="*/ 212 w 329"/>
                <a:gd name="T9" fmla="*/ 13 h 294"/>
                <a:gd name="T10" fmla="*/ 212 w 329"/>
                <a:gd name="T11" fmla="*/ 1 h 294"/>
                <a:gd name="T12" fmla="*/ 118 w 329"/>
                <a:gd name="T13" fmla="*/ 1 h 294"/>
                <a:gd name="T14" fmla="*/ 118 w 329"/>
                <a:gd name="T15" fmla="*/ 13 h 294"/>
                <a:gd name="T16" fmla="*/ 83 w 329"/>
                <a:gd name="T17" fmla="*/ 48 h 294"/>
                <a:gd name="T18" fmla="*/ 47 w 329"/>
                <a:gd name="T19" fmla="*/ 13 h 294"/>
                <a:gd name="T20" fmla="*/ 47 w 329"/>
                <a:gd name="T21" fmla="*/ 1 h 294"/>
                <a:gd name="T22" fmla="*/ 0 w 329"/>
                <a:gd name="T23" fmla="*/ 0 h 294"/>
                <a:gd name="T24" fmla="*/ 0 w 329"/>
                <a:gd name="T25" fmla="*/ 294 h 294"/>
                <a:gd name="T26" fmla="*/ 24 w 329"/>
                <a:gd name="T27" fmla="*/ 294 h 294"/>
                <a:gd name="T28" fmla="*/ 306 w 329"/>
                <a:gd name="T29" fmla="*/ 294 h 294"/>
                <a:gd name="T30" fmla="*/ 329 w 329"/>
                <a:gd name="T31" fmla="*/ 294 h 294"/>
                <a:gd name="T32" fmla="*/ 329 w 329"/>
                <a:gd name="T33" fmla="*/ 1 h 294"/>
                <a:gd name="T34" fmla="*/ 306 w 329"/>
                <a:gd name="T35" fmla="*/ 271 h 294"/>
                <a:gd name="T36" fmla="*/ 24 w 329"/>
                <a:gd name="T37" fmla="*/ 271 h 294"/>
                <a:gd name="T38" fmla="*/ 24 w 329"/>
                <a:gd name="T39" fmla="*/ 83 h 294"/>
                <a:gd name="T40" fmla="*/ 306 w 329"/>
                <a:gd name="T41" fmla="*/ 83 h 294"/>
                <a:gd name="T42" fmla="*/ 306 w 329"/>
                <a:gd name="T43" fmla="*/ 27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9" h="294">
                  <a:moveTo>
                    <a:pt x="329" y="1"/>
                  </a:moveTo>
                  <a:cubicBezTo>
                    <a:pt x="282" y="1"/>
                    <a:pt x="282" y="1"/>
                    <a:pt x="282" y="1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2" y="32"/>
                    <a:pt x="266" y="48"/>
                    <a:pt x="247" y="48"/>
                  </a:cubicBezTo>
                  <a:cubicBezTo>
                    <a:pt x="228" y="48"/>
                    <a:pt x="212" y="32"/>
                    <a:pt x="212" y="13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8" y="32"/>
                    <a:pt x="102" y="48"/>
                    <a:pt x="83" y="48"/>
                  </a:cubicBezTo>
                  <a:cubicBezTo>
                    <a:pt x="63" y="48"/>
                    <a:pt x="47" y="32"/>
                    <a:pt x="47" y="1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4" y="294"/>
                    <a:pt x="24" y="294"/>
                    <a:pt x="24" y="294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29" y="294"/>
                    <a:pt x="329" y="294"/>
                    <a:pt x="329" y="294"/>
                  </a:cubicBezTo>
                  <a:lnTo>
                    <a:pt x="329" y="1"/>
                  </a:lnTo>
                  <a:close/>
                  <a:moveTo>
                    <a:pt x="306" y="271"/>
                  </a:moveTo>
                  <a:cubicBezTo>
                    <a:pt x="24" y="271"/>
                    <a:pt x="24" y="271"/>
                    <a:pt x="24" y="271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306" y="83"/>
                    <a:pt x="306" y="83"/>
                    <a:pt x="306" y="83"/>
                  </a:cubicBezTo>
                  <a:lnTo>
                    <a:pt x="306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0" name="Freeform 40"/>
            <p:cNvSpPr/>
            <p:nvPr/>
          </p:nvSpPr>
          <p:spPr bwMode="auto">
            <a:xfrm>
              <a:off x="4108450" y="3605213"/>
              <a:ext cx="174625" cy="263525"/>
            </a:xfrm>
            <a:custGeom>
              <a:avLst/>
              <a:gdLst>
                <a:gd name="T0" fmla="*/ 23 w 46"/>
                <a:gd name="T1" fmla="*/ 70 h 70"/>
                <a:gd name="T2" fmla="*/ 46 w 46"/>
                <a:gd name="T3" fmla="*/ 47 h 70"/>
                <a:gd name="T4" fmla="*/ 46 w 46"/>
                <a:gd name="T5" fmla="*/ 23 h 70"/>
                <a:gd name="T6" fmla="*/ 23 w 46"/>
                <a:gd name="T7" fmla="*/ 0 h 70"/>
                <a:gd name="T8" fmla="*/ 0 w 46"/>
                <a:gd name="T9" fmla="*/ 23 h 70"/>
                <a:gd name="T10" fmla="*/ 0 w 46"/>
                <a:gd name="T11" fmla="*/ 47 h 70"/>
                <a:gd name="T12" fmla="*/ 23 w 4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0">
                  <a:moveTo>
                    <a:pt x="23" y="70"/>
                  </a:moveTo>
                  <a:cubicBezTo>
                    <a:pt x="36" y="70"/>
                    <a:pt x="46" y="60"/>
                    <a:pt x="46" y="47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0"/>
                    <a:pt x="10" y="70"/>
                    <a:pt x="23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1" name="Rectangle 41"/>
            <p:cNvSpPr>
              <a:spLocks noChangeArrowheads="1"/>
            </p:cNvSpPr>
            <p:nvPr/>
          </p:nvSpPr>
          <p:spPr bwMode="auto">
            <a:xfrm>
              <a:off x="4332288" y="4157663"/>
              <a:ext cx="139700" cy="123825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2" name="Rectangle 42"/>
            <p:cNvSpPr>
              <a:spLocks noChangeArrowheads="1"/>
            </p:cNvSpPr>
            <p:nvPr/>
          </p:nvSpPr>
          <p:spPr bwMode="auto">
            <a:xfrm>
              <a:off x="4559300" y="4157663"/>
              <a:ext cx="139700" cy="123825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3" name="Rectangle 43"/>
            <p:cNvSpPr>
              <a:spLocks noChangeArrowheads="1"/>
            </p:cNvSpPr>
            <p:nvPr/>
          </p:nvSpPr>
          <p:spPr bwMode="auto">
            <a:xfrm>
              <a:off x="4767263" y="4157663"/>
              <a:ext cx="139700" cy="123825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4" name="Rectangle 44"/>
            <p:cNvSpPr>
              <a:spLocks noChangeArrowheads="1"/>
            </p:cNvSpPr>
            <p:nvPr/>
          </p:nvSpPr>
          <p:spPr bwMode="auto">
            <a:xfrm>
              <a:off x="4332288" y="4364038"/>
              <a:ext cx="139700" cy="120650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5" name="Rectangle 45"/>
            <p:cNvSpPr>
              <a:spLocks noChangeArrowheads="1"/>
            </p:cNvSpPr>
            <p:nvPr/>
          </p:nvSpPr>
          <p:spPr bwMode="auto">
            <a:xfrm>
              <a:off x="4559296" y="4364034"/>
              <a:ext cx="1243010" cy="2699457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6" name="Rectangle 46"/>
            <p:cNvSpPr>
              <a:spLocks noChangeArrowheads="1"/>
            </p:cNvSpPr>
            <p:nvPr/>
          </p:nvSpPr>
          <p:spPr bwMode="auto">
            <a:xfrm>
              <a:off x="4767263" y="4364038"/>
              <a:ext cx="139700" cy="120650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7" name="Rectangle 47"/>
            <p:cNvSpPr>
              <a:spLocks noChangeArrowheads="1"/>
            </p:cNvSpPr>
            <p:nvPr/>
          </p:nvSpPr>
          <p:spPr bwMode="auto">
            <a:xfrm>
              <a:off x="4332288" y="4570413"/>
              <a:ext cx="139700" cy="1254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8" name="Rectangle 48"/>
            <p:cNvSpPr>
              <a:spLocks noChangeArrowheads="1"/>
            </p:cNvSpPr>
            <p:nvPr/>
          </p:nvSpPr>
          <p:spPr bwMode="auto">
            <a:xfrm>
              <a:off x="4108450" y="4364038"/>
              <a:ext cx="141288" cy="120650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29" name="Rectangle 49"/>
            <p:cNvSpPr>
              <a:spLocks noChangeArrowheads="1"/>
            </p:cNvSpPr>
            <p:nvPr/>
          </p:nvSpPr>
          <p:spPr bwMode="auto">
            <a:xfrm>
              <a:off x="4108450" y="4570413"/>
              <a:ext cx="141288" cy="1254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30" name="Rectangle 50"/>
            <p:cNvSpPr>
              <a:spLocks noChangeArrowheads="1"/>
            </p:cNvSpPr>
            <p:nvPr/>
          </p:nvSpPr>
          <p:spPr bwMode="auto">
            <a:xfrm>
              <a:off x="4559300" y="4570413"/>
              <a:ext cx="139700" cy="1254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31" name="Rectangle 51"/>
            <p:cNvSpPr>
              <a:spLocks noChangeArrowheads="1"/>
            </p:cNvSpPr>
            <p:nvPr/>
          </p:nvSpPr>
          <p:spPr bwMode="auto">
            <a:xfrm>
              <a:off x="4767263" y="4570413"/>
              <a:ext cx="139700" cy="125413"/>
            </a:xfrm>
            <a:prstGeom prst="rect">
              <a:avLst/>
            </a:pr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48632" name="Oval 10"/>
          <p:cNvSpPr/>
          <p:nvPr/>
        </p:nvSpPr>
        <p:spPr>
          <a:xfrm>
            <a:off x="880278" y="1850682"/>
            <a:ext cx="711200" cy="715963"/>
          </a:xfrm>
          <a:prstGeom prst="ellipse">
            <a:avLst/>
          </a:prstGeom>
          <a:solidFill>
            <a:srgbClr val="161B2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173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0" name="Group 82"/>
          <p:cNvGrpSpPr/>
          <p:nvPr/>
        </p:nvGrpSpPr>
        <p:grpSpPr>
          <a:xfrm>
            <a:off x="1063370" y="2034117"/>
            <a:ext cx="366178" cy="377109"/>
            <a:chOff x="3681413" y="3632200"/>
            <a:chExt cx="638175" cy="657225"/>
          </a:xfrm>
          <a:solidFill>
            <a:schemeClr val="bg1"/>
          </a:solidFill>
        </p:grpSpPr>
        <p:sp>
          <p:nvSpPr>
            <p:cNvPr id="1048633" name="Freeform 14"/>
            <p:cNvSpPr>
              <a:spLocks noEditPoints="1"/>
            </p:cNvSpPr>
            <p:nvPr/>
          </p:nvSpPr>
          <p:spPr bwMode="auto">
            <a:xfrm>
              <a:off x="3976688" y="3681413"/>
              <a:ext cx="342900" cy="533400"/>
            </a:xfrm>
            <a:custGeom>
              <a:avLst/>
              <a:gdLst/>
              <a:ahLst/>
              <a:cxnLst>
                <a:cxn ang="0">
                  <a:pos x="135" y="53"/>
                </a:cxn>
                <a:cxn ang="0">
                  <a:pos x="134" y="52"/>
                </a:cxn>
                <a:cxn ang="0">
                  <a:pos x="121" y="47"/>
                </a:cxn>
                <a:cxn ang="0">
                  <a:pos x="112" y="56"/>
                </a:cxn>
                <a:cxn ang="0">
                  <a:pos x="103" y="46"/>
                </a:cxn>
                <a:cxn ang="0">
                  <a:pos x="103" y="46"/>
                </a:cxn>
                <a:cxn ang="0">
                  <a:pos x="91" y="52"/>
                </a:cxn>
                <a:cxn ang="0">
                  <a:pos x="88" y="53"/>
                </a:cxn>
                <a:cxn ang="0">
                  <a:pos x="71" y="55"/>
                </a:cxn>
                <a:cxn ang="0">
                  <a:pos x="29" y="9"/>
                </a:cxn>
                <a:cxn ang="0">
                  <a:pos x="22" y="2"/>
                </a:cxn>
                <a:cxn ang="0">
                  <a:pos x="18" y="1"/>
                </a:cxn>
                <a:cxn ang="0">
                  <a:pos x="10" y="2"/>
                </a:cxn>
                <a:cxn ang="0">
                  <a:pos x="3" y="21"/>
                </a:cxn>
                <a:cxn ang="0">
                  <a:pos x="12" y="36"/>
                </a:cxn>
                <a:cxn ang="0">
                  <a:pos x="16" y="41"/>
                </a:cxn>
                <a:cxn ang="0">
                  <a:pos x="63" y="82"/>
                </a:cxn>
                <a:cxn ang="0">
                  <a:pos x="75" y="84"/>
                </a:cxn>
                <a:cxn ang="0">
                  <a:pos x="75" y="158"/>
                </a:cxn>
                <a:cxn ang="0">
                  <a:pos x="77" y="168"/>
                </a:cxn>
                <a:cxn ang="0">
                  <a:pos x="77" y="170"/>
                </a:cxn>
                <a:cxn ang="0">
                  <a:pos x="77" y="305"/>
                </a:cxn>
                <a:cxn ang="0">
                  <a:pos x="93" y="321"/>
                </a:cxn>
                <a:cxn ang="0">
                  <a:pos x="110" y="305"/>
                </a:cxn>
                <a:cxn ang="0">
                  <a:pos x="110" y="190"/>
                </a:cxn>
                <a:cxn ang="0">
                  <a:pos x="112" y="190"/>
                </a:cxn>
                <a:cxn ang="0">
                  <a:pos x="112" y="190"/>
                </a:cxn>
                <a:cxn ang="0">
                  <a:pos x="112" y="305"/>
                </a:cxn>
                <a:cxn ang="0">
                  <a:pos x="129" y="321"/>
                </a:cxn>
                <a:cxn ang="0">
                  <a:pos x="129" y="321"/>
                </a:cxn>
                <a:cxn ang="0">
                  <a:pos x="146" y="305"/>
                </a:cxn>
                <a:cxn ang="0">
                  <a:pos x="146" y="173"/>
                </a:cxn>
                <a:cxn ang="0">
                  <a:pos x="149" y="175"/>
                </a:cxn>
                <a:cxn ang="0">
                  <a:pos x="155" y="177"/>
                </a:cxn>
                <a:cxn ang="0">
                  <a:pos x="168" y="170"/>
                </a:cxn>
                <a:cxn ang="0">
                  <a:pos x="135" y="53"/>
                </a:cxn>
                <a:cxn ang="0">
                  <a:pos x="112" y="127"/>
                </a:cxn>
                <a:cxn ang="0">
                  <a:pos x="112" y="127"/>
                </a:cxn>
                <a:cxn ang="0">
                  <a:pos x="103" y="115"/>
                </a:cxn>
                <a:cxn ang="0">
                  <a:pos x="112" y="57"/>
                </a:cxn>
                <a:cxn ang="0">
                  <a:pos x="112" y="57"/>
                </a:cxn>
                <a:cxn ang="0">
                  <a:pos x="121" y="115"/>
                </a:cxn>
                <a:cxn ang="0">
                  <a:pos x="112" y="127"/>
                </a:cxn>
                <a:cxn ang="0">
                  <a:pos x="149" y="143"/>
                </a:cxn>
                <a:cxn ang="0">
                  <a:pos x="149" y="103"/>
                </a:cxn>
                <a:cxn ang="0">
                  <a:pos x="149" y="143"/>
                </a:cxn>
                <a:cxn ang="0">
                  <a:pos x="149" y="143"/>
                </a:cxn>
                <a:cxn ang="0">
                  <a:pos x="149" y="143"/>
                </a:cxn>
              </a:cxnLst>
              <a:rect l="0" t="0" r="r" b="b"/>
              <a:pathLst>
                <a:path w="207" h="321">
                  <a:moveTo>
                    <a:pt x="135" y="53"/>
                  </a:moveTo>
                  <a:cubicBezTo>
                    <a:pt x="135" y="53"/>
                    <a:pt x="134" y="52"/>
                    <a:pt x="134" y="52"/>
                  </a:cubicBezTo>
                  <a:cubicBezTo>
                    <a:pt x="130" y="50"/>
                    <a:pt x="126" y="48"/>
                    <a:pt x="121" y="47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99" y="48"/>
                    <a:pt x="95" y="49"/>
                    <a:pt x="91" y="52"/>
                  </a:cubicBezTo>
                  <a:cubicBezTo>
                    <a:pt x="90" y="52"/>
                    <a:pt x="89" y="52"/>
                    <a:pt x="88" y="53"/>
                  </a:cubicBezTo>
                  <a:cubicBezTo>
                    <a:pt x="82" y="56"/>
                    <a:pt x="77" y="57"/>
                    <a:pt x="71" y="55"/>
                  </a:cubicBezTo>
                  <a:cubicBezTo>
                    <a:pt x="52" y="49"/>
                    <a:pt x="34" y="19"/>
                    <a:pt x="29" y="9"/>
                  </a:cubicBezTo>
                  <a:cubicBezTo>
                    <a:pt x="27" y="6"/>
                    <a:pt x="25" y="4"/>
                    <a:pt x="22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0"/>
                    <a:pt x="13" y="1"/>
                    <a:pt x="10" y="2"/>
                  </a:cubicBezTo>
                  <a:cubicBezTo>
                    <a:pt x="3" y="5"/>
                    <a:pt x="0" y="14"/>
                    <a:pt x="3" y="21"/>
                  </a:cubicBezTo>
                  <a:cubicBezTo>
                    <a:pt x="4" y="23"/>
                    <a:pt x="7" y="29"/>
                    <a:pt x="12" y="3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6" y="56"/>
                    <a:pt x="42" y="75"/>
                    <a:pt x="63" y="82"/>
                  </a:cubicBezTo>
                  <a:cubicBezTo>
                    <a:pt x="67" y="83"/>
                    <a:pt x="71" y="84"/>
                    <a:pt x="75" y="84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62"/>
                    <a:pt x="76" y="165"/>
                    <a:pt x="77" y="168"/>
                  </a:cubicBezTo>
                  <a:cubicBezTo>
                    <a:pt x="77" y="169"/>
                    <a:pt x="77" y="170"/>
                    <a:pt x="77" y="170"/>
                  </a:cubicBezTo>
                  <a:cubicBezTo>
                    <a:pt x="77" y="305"/>
                    <a:pt x="77" y="305"/>
                    <a:pt x="77" y="305"/>
                  </a:cubicBezTo>
                  <a:cubicBezTo>
                    <a:pt x="77" y="314"/>
                    <a:pt x="84" y="321"/>
                    <a:pt x="93" y="321"/>
                  </a:cubicBezTo>
                  <a:cubicBezTo>
                    <a:pt x="103" y="321"/>
                    <a:pt x="110" y="314"/>
                    <a:pt x="110" y="305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1" y="190"/>
                    <a:pt x="111" y="190"/>
                    <a:pt x="112" y="190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305"/>
                    <a:pt x="112" y="305"/>
                    <a:pt x="112" y="305"/>
                  </a:cubicBezTo>
                  <a:cubicBezTo>
                    <a:pt x="112" y="314"/>
                    <a:pt x="120" y="321"/>
                    <a:pt x="129" y="321"/>
                  </a:cubicBezTo>
                  <a:cubicBezTo>
                    <a:pt x="129" y="321"/>
                    <a:pt x="129" y="321"/>
                    <a:pt x="129" y="321"/>
                  </a:cubicBezTo>
                  <a:cubicBezTo>
                    <a:pt x="138" y="321"/>
                    <a:pt x="146" y="314"/>
                    <a:pt x="146" y="305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6" y="174"/>
                    <a:pt x="147" y="175"/>
                    <a:pt x="149" y="175"/>
                  </a:cubicBezTo>
                  <a:cubicBezTo>
                    <a:pt x="151" y="176"/>
                    <a:pt x="153" y="177"/>
                    <a:pt x="155" y="177"/>
                  </a:cubicBezTo>
                  <a:cubicBezTo>
                    <a:pt x="160" y="177"/>
                    <a:pt x="165" y="174"/>
                    <a:pt x="168" y="170"/>
                  </a:cubicBezTo>
                  <a:cubicBezTo>
                    <a:pt x="207" y="97"/>
                    <a:pt x="153" y="64"/>
                    <a:pt x="135" y="53"/>
                  </a:cubicBezTo>
                  <a:close/>
                  <a:moveTo>
                    <a:pt x="112" y="127"/>
                  </a:moveTo>
                  <a:cubicBezTo>
                    <a:pt x="112" y="127"/>
                    <a:pt x="112" y="127"/>
                    <a:pt x="112" y="127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112" y="127"/>
                  </a:lnTo>
                  <a:close/>
                  <a:moveTo>
                    <a:pt x="149" y="143"/>
                  </a:moveTo>
                  <a:cubicBezTo>
                    <a:pt x="149" y="103"/>
                    <a:pt x="149" y="103"/>
                    <a:pt x="149" y="103"/>
                  </a:cubicBezTo>
                  <a:cubicBezTo>
                    <a:pt x="154" y="113"/>
                    <a:pt x="156" y="126"/>
                    <a:pt x="149" y="143"/>
                  </a:cubicBezTo>
                  <a:close/>
                  <a:moveTo>
                    <a:pt x="149" y="143"/>
                  </a:moveTo>
                  <a:cubicBezTo>
                    <a:pt x="149" y="143"/>
                    <a:pt x="149" y="143"/>
                    <a:pt x="149" y="14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34" name="Freeform 15"/>
            <p:cNvSpPr>
              <a:spLocks noEditPoints="1"/>
            </p:cNvSpPr>
            <p:nvPr/>
          </p:nvSpPr>
          <p:spPr bwMode="auto">
            <a:xfrm>
              <a:off x="4102100" y="3633788"/>
              <a:ext cx="119063" cy="120650"/>
            </a:xfrm>
            <a:custGeom>
              <a:avLst/>
              <a:gdLst/>
              <a:ahLst/>
              <a:cxnLst>
                <a:cxn ang="0">
                  <a:pos x="72" y="36"/>
                </a:cxn>
                <a:cxn ang="0">
                  <a:pos x="36" y="72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72" y="36"/>
                </a:cxn>
                <a:cxn ang="0">
                  <a:pos x="72" y="36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  <a:moveTo>
                    <a:pt x="72" y="36"/>
                  </a:moveTo>
                  <a:cubicBezTo>
                    <a:pt x="72" y="36"/>
                    <a:pt x="72" y="36"/>
                    <a:pt x="72" y="3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35" name="Freeform 16"/>
            <p:cNvSpPr>
              <a:spLocks noEditPoints="1"/>
            </p:cNvSpPr>
            <p:nvPr/>
          </p:nvSpPr>
          <p:spPr bwMode="auto">
            <a:xfrm>
              <a:off x="3703638" y="3632200"/>
              <a:ext cx="361950" cy="338137"/>
            </a:xfrm>
            <a:custGeom>
              <a:avLst/>
              <a:gdLst/>
              <a:ahLst/>
              <a:cxnLst>
                <a:cxn ang="0">
                  <a:pos x="197" y="203"/>
                </a:cxn>
                <a:cxn ang="0">
                  <a:pos x="20" y="203"/>
                </a:cxn>
                <a:cxn ang="0">
                  <a:pos x="0" y="182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97" y="0"/>
                </a:cxn>
                <a:cxn ang="0">
                  <a:pos x="218" y="20"/>
                </a:cxn>
                <a:cxn ang="0">
                  <a:pos x="218" y="182"/>
                </a:cxn>
                <a:cxn ang="0">
                  <a:pos x="197" y="203"/>
                </a:cxn>
                <a:cxn ang="0">
                  <a:pos x="20" y="13"/>
                </a:cxn>
                <a:cxn ang="0">
                  <a:pos x="13" y="20"/>
                </a:cxn>
                <a:cxn ang="0">
                  <a:pos x="13" y="182"/>
                </a:cxn>
                <a:cxn ang="0">
                  <a:pos x="20" y="189"/>
                </a:cxn>
                <a:cxn ang="0">
                  <a:pos x="197" y="189"/>
                </a:cxn>
                <a:cxn ang="0">
                  <a:pos x="204" y="182"/>
                </a:cxn>
                <a:cxn ang="0">
                  <a:pos x="204" y="20"/>
                </a:cxn>
                <a:cxn ang="0">
                  <a:pos x="197" y="13"/>
                </a:cxn>
                <a:cxn ang="0">
                  <a:pos x="20" y="13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218" h="203">
                  <a:moveTo>
                    <a:pt x="197" y="203"/>
                  </a:moveTo>
                  <a:cubicBezTo>
                    <a:pt x="20" y="203"/>
                    <a:pt x="20" y="203"/>
                    <a:pt x="20" y="203"/>
                  </a:cubicBezTo>
                  <a:cubicBezTo>
                    <a:pt x="9" y="203"/>
                    <a:pt x="0" y="194"/>
                    <a:pt x="0" y="1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08" y="0"/>
                    <a:pt x="218" y="9"/>
                    <a:pt x="218" y="20"/>
                  </a:cubicBezTo>
                  <a:cubicBezTo>
                    <a:pt x="218" y="182"/>
                    <a:pt x="218" y="182"/>
                    <a:pt x="218" y="182"/>
                  </a:cubicBezTo>
                  <a:cubicBezTo>
                    <a:pt x="218" y="194"/>
                    <a:pt x="208" y="203"/>
                    <a:pt x="197" y="203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20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3" y="186"/>
                    <a:pt x="16" y="189"/>
                    <a:pt x="20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201" y="189"/>
                    <a:pt x="204" y="186"/>
                    <a:pt x="204" y="182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16"/>
                    <a:pt x="201" y="13"/>
                    <a:pt x="197" y="13"/>
                  </a:cubicBezTo>
                  <a:lnTo>
                    <a:pt x="20" y="13"/>
                  </a:ln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36" name="Freeform 17"/>
            <p:cNvSpPr>
              <a:spLocks noEditPoints="1"/>
            </p:cNvSpPr>
            <p:nvPr/>
          </p:nvSpPr>
          <p:spPr bwMode="auto">
            <a:xfrm>
              <a:off x="3743325" y="4003675"/>
              <a:ext cx="96838" cy="93662"/>
            </a:xfrm>
            <a:custGeom>
              <a:avLst/>
              <a:gdLst/>
              <a:ahLst/>
              <a:cxnLst>
                <a:cxn ang="0">
                  <a:pos x="58" y="29"/>
                </a:cxn>
                <a:cxn ang="0">
                  <a:pos x="29" y="57"/>
                </a:cxn>
                <a:cxn ang="0">
                  <a:pos x="0" y="29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58" y="29"/>
                </a:cxn>
                <a:cxn ang="0">
                  <a:pos x="58" y="2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58" y="29"/>
                  </a:moveTo>
                  <a:cubicBezTo>
                    <a:pt x="58" y="29"/>
                    <a:pt x="58" y="29"/>
                    <a:pt x="58" y="2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37" name="Freeform 18"/>
            <p:cNvSpPr>
              <a:spLocks noEditPoints="1"/>
            </p:cNvSpPr>
            <p:nvPr/>
          </p:nvSpPr>
          <p:spPr bwMode="auto">
            <a:xfrm>
              <a:off x="369570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8" y="64"/>
                </a:cxn>
                <a:cxn ang="0">
                  <a:pos x="87" y="64"/>
                </a:cxn>
                <a:cxn ang="0">
                  <a:pos x="87" y="44"/>
                </a:cxn>
                <a:cxn ang="0">
                  <a:pos x="91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5" y="0"/>
                </a:cxn>
                <a:cxn ang="0">
                  <a:pos x="58" y="7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40" y="5"/>
                </a:cxn>
                <a:cxn ang="0">
                  <a:pos x="39" y="5"/>
                </a:cxn>
                <a:cxn ang="0">
                  <a:pos x="2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90" y="49"/>
                    <a:pt x="92" y="56"/>
                    <a:pt x="91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2" y="2"/>
                    <a:pt x="69" y="1"/>
                    <a:pt x="65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1"/>
                    <a:pt x="44" y="2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28" y="12"/>
                    <a:pt x="0" y="29"/>
                    <a:pt x="2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38" name="Freeform 19"/>
            <p:cNvSpPr>
              <a:spLocks noEditPoints="1"/>
            </p:cNvSpPr>
            <p:nvPr/>
          </p:nvSpPr>
          <p:spPr bwMode="auto">
            <a:xfrm>
              <a:off x="3929063" y="4003675"/>
              <a:ext cx="93663" cy="93662"/>
            </a:xfrm>
            <a:custGeom>
              <a:avLst/>
              <a:gdLst/>
              <a:ahLst/>
              <a:cxnLst>
                <a:cxn ang="0">
                  <a:pos x="57" y="29"/>
                </a:cxn>
                <a:cxn ang="0">
                  <a:pos x="28" y="57"/>
                </a:cxn>
                <a:cxn ang="0">
                  <a:pos x="0" y="29"/>
                </a:cxn>
                <a:cxn ang="0">
                  <a:pos x="28" y="0"/>
                </a:cxn>
                <a:cxn ang="0">
                  <a:pos x="57" y="29"/>
                </a:cxn>
                <a:cxn ang="0">
                  <a:pos x="57" y="29"/>
                </a:cxn>
                <a:cxn ang="0">
                  <a:pos x="57" y="29"/>
                </a:cxn>
              </a:cxnLst>
              <a:rect l="0" t="0" r="r" b="b"/>
              <a:pathLst>
                <a:path w="57" h="57">
                  <a:moveTo>
                    <a:pt x="57" y="29"/>
                  </a:moveTo>
                  <a:cubicBezTo>
                    <a:pt x="57" y="45"/>
                    <a:pt x="44" y="57"/>
                    <a:pt x="28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7" y="29"/>
                  </a:moveTo>
                  <a:cubicBezTo>
                    <a:pt x="57" y="29"/>
                    <a:pt x="57" y="29"/>
                    <a:pt x="57" y="2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39" name="Freeform 20"/>
            <p:cNvSpPr>
              <a:spLocks noEditPoints="1"/>
            </p:cNvSpPr>
            <p:nvPr/>
          </p:nvSpPr>
          <p:spPr bwMode="auto">
            <a:xfrm>
              <a:off x="387985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9" y="64"/>
                </a:cxn>
                <a:cxn ang="0">
                  <a:pos x="88" y="64"/>
                </a:cxn>
                <a:cxn ang="0">
                  <a:pos x="88" y="44"/>
                </a:cxn>
                <a:cxn ang="0">
                  <a:pos x="92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6" y="0"/>
                </a:cxn>
                <a:cxn ang="0">
                  <a:pos x="58" y="7"/>
                </a:cxn>
                <a:cxn ang="0">
                  <a:pos x="52" y="0"/>
                </a:cxn>
                <a:cxn ang="0">
                  <a:pos x="51" y="0"/>
                </a:cxn>
                <a:cxn ang="0">
                  <a:pos x="41" y="5"/>
                </a:cxn>
                <a:cxn ang="0">
                  <a:pos x="39" y="5"/>
                </a:cxn>
                <a:cxn ang="0">
                  <a:pos x="3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91" y="49"/>
                    <a:pt x="92" y="56"/>
                    <a:pt x="92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3" y="2"/>
                    <a:pt x="69" y="1"/>
                    <a:pt x="66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1"/>
                    <a:pt x="44" y="2"/>
                    <a:pt x="41" y="5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28" y="12"/>
                    <a:pt x="0" y="29"/>
                    <a:pt x="3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40" name="Rectangle 21"/>
            <p:cNvSpPr>
              <a:spLocks noChangeArrowheads="1"/>
            </p:cNvSpPr>
            <p:nvPr/>
          </p:nvSpPr>
          <p:spPr bwMode="auto">
            <a:xfrm>
              <a:off x="3681413" y="4222750"/>
              <a:ext cx="542925" cy="666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8641" name="Freeform 22"/>
            <p:cNvSpPr>
              <a:spLocks noEditPoints="1"/>
            </p:cNvSpPr>
            <p:nvPr/>
          </p:nvSpPr>
          <p:spPr bwMode="auto">
            <a:xfrm>
              <a:off x="3795713" y="3709988"/>
              <a:ext cx="177800" cy="179387"/>
            </a:xfrm>
            <a:custGeom>
              <a:avLst/>
              <a:gdLst/>
              <a:ahLst/>
              <a:cxnLst>
                <a:cxn ang="0">
                  <a:pos x="103" y="61"/>
                </a:cxn>
                <a:cxn ang="0">
                  <a:pos x="97" y="59"/>
                </a:cxn>
                <a:cxn ang="0">
                  <a:pos x="97" y="46"/>
                </a:cxn>
                <a:cxn ang="0">
                  <a:pos x="102" y="44"/>
                </a:cxn>
                <a:cxn ang="0">
                  <a:pos x="105" y="35"/>
                </a:cxn>
                <a:cxn ang="0">
                  <a:pos x="102" y="28"/>
                </a:cxn>
                <a:cxn ang="0">
                  <a:pos x="93" y="24"/>
                </a:cxn>
                <a:cxn ang="0">
                  <a:pos x="88" y="27"/>
                </a:cxn>
                <a:cxn ang="0">
                  <a:pos x="78" y="18"/>
                </a:cxn>
                <a:cxn ang="0">
                  <a:pos x="81" y="13"/>
                </a:cxn>
                <a:cxn ang="0">
                  <a:pos x="76" y="4"/>
                </a:cxn>
                <a:cxn ang="0">
                  <a:pos x="69" y="1"/>
                </a:cxn>
                <a:cxn ang="0">
                  <a:pos x="60" y="5"/>
                </a:cxn>
                <a:cxn ang="0">
                  <a:pos x="58" y="11"/>
                </a:cxn>
                <a:cxn ang="0">
                  <a:pos x="46" y="11"/>
                </a:cxn>
                <a:cxn ang="0">
                  <a:pos x="43" y="6"/>
                </a:cxn>
                <a:cxn ang="0">
                  <a:pos x="34" y="3"/>
                </a:cxn>
                <a:cxn ang="0">
                  <a:pos x="27" y="6"/>
                </a:cxn>
                <a:cxn ang="0">
                  <a:pos x="24" y="15"/>
                </a:cxn>
                <a:cxn ang="0">
                  <a:pos x="26" y="20"/>
                </a:cxn>
                <a:cxn ang="0">
                  <a:pos x="18" y="30"/>
                </a:cxn>
                <a:cxn ang="0">
                  <a:pos x="12" y="28"/>
                </a:cxn>
                <a:cxn ang="0">
                  <a:pos x="3" y="32"/>
                </a:cxn>
                <a:cxn ang="0">
                  <a:pos x="1" y="39"/>
                </a:cxn>
                <a:cxn ang="0">
                  <a:pos x="1" y="44"/>
                </a:cxn>
                <a:cxn ang="0">
                  <a:pos x="5" y="48"/>
                </a:cxn>
                <a:cxn ang="0">
                  <a:pos x="10" y="50"/>
                </a:cxn>
                <a:cxn ang="0">
                  <a:pos x="11" y="62"/>
                </a:cxn>
                <a:cxn ang="0">
                  <a:pos x="5" y="65"/>
                </a:cxn>
                <a:cxn ang="0">
                  <a:pos x="2" y="74"/>
                </a:cxn>
                <a:cxn ang="0">
                  <a:pos x="5" y="81"/>
                </a:cxn>
                <a:cxn ang="0">
                  <a:pos x="14" y="84"/>
                </a:cxn>
                <a:cxn ang="0">
                  <a:pos x="20" y="82"/>
                </a:cxn>
                <a:cxn ang="0">
                  <a:pos x="29" y="90"/>
                </a:cxn>
                <a:cxn ang="0">
                  <a:pos x="27" y="96"/>
                </a:cxn>
                <a:cxn ang="0">
                  <a:pos x="27" y="101"/>
                </a:cxn>
                <a:cxn ang="0">
                  <a:pos x="31" y="105"/>
                </a:cxn>
                <a:cxn ang="0">
                  <a:pos x="38" y="107"/>
                </a:cxn>
                <a:cxn ang="0">
                  <a:pos x="43" y="107"/>
                </a:cxn>
                <a:cxn ang="0">
                  <a:pos x="47" y="103"/>
                </a:cxn>
                <a:cxn ang="0">
                  <a:pos x="49" y="98"/>
                </a:cxn>
                <a:cxn ang="0">
                  <a:pos x="62" y="97"/>
                </a:cxn>
                <a:cxn ang="0">
                  <a:pos x="64" y="103"/>
                </a:cxn>
                <a:cxn ang="0">
                  <a:pos x="73" y="106"/>
                </a:cxn>
                <a:cxn ang="0">
                  <a:pos x="80" y="103"/>
                </a:cxn>
                <a:cxn ang="0">
                  <a:pos x="84" y="94"/>
                </a:cxn>
                <a:cxn ang="0">
                  <a:pos x="81" y="88"/>
                </a:cxn>
                <a:cxn ang="0">
                  <a:pos x="90" y="79"/>
                </a:cxn>
                <a:cxn ang="0">
                  <a:pos x="95" y="81"/>
                </a:cxn>
                <a:cxn ang="0">
                  <a:pos x="101" y="81"/>
                </a:cxn>
                <a:cxn ang="0">
                  <a:pos x="104" y="77"/>
                </a:cxn>
                <a:cxn ang="0">
                  <a:pos x="107" y="70"/>
                </a:cxn>
                <a:cxn ang="0">
                  <a:pos x="103" y="61"/>
                </a:cxn>
                <a:cxn ang="0">
                  <a:pos x="65" y="79"/>
                </a:cxn>
                <a:cxn ang="0">
                  <a:pos x="54" y="81"/>
                </a:cxn>
                <a:cxn ang="0">
                  <a:pos x="29" y="66"/>
                </a:cxn>
                <a:cxn ang="0">
                  <a:pos x="42" y="30"/>
                </a:cxn>
                <a:cxn ang="0">
                  <a:pos x="54" y="27"/>
                </a:cxn>
                <a:cxn ang="0">
                  <a:pos x="78" y="43"/>
                </a:cxn>
                <a:cxn ang="0">
                  <a:pos x="65" y="79"/>
                </a:cxn>
                <a:cxn ang="0">
                  <a:pos x="65" y="79"/>
                </a:cxn>
                <a:cxn ang="0">
                  <a:pos x="65" y="79"/>
                </a:cxn>
              </a:cxnLst>
              <a:rect l="0" t="0" r="r" b="b"/>
              <a:pathLst>
                <a:path w="108" h="108">
                  <a:moveTo>
                    <a:pt x="103" y="61"/>
                  </a:moveTo>
                  <a:cubicBezTo>
                    <a:pt x="97" y="59"/>
                    <a:pt x="97" y="59"/>
                    <a:pt x="97" y="59"/>
                  </a:cubicBezTo>
                  <a:cubicBezTo>
                    <a:pt x="98" y="55"/>
                    <a:pt x="97" y="51"/>
                    <a:pt x="97" y="46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6" y="42"/>
                    <a:pt x="107" y="38"/>
                    <a:pt x="105" y="3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1" y="24"/>
                    <a:pt x="97" y="23"/>
                    <a:pt x="93" y="24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5" y="24"/>
                    <a:pt x="82" y="21"/>
                    <a:pt x="78" y="18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2" y="9"/>
                    <a:pt x="80" y="5"/>
                    <a:pt x="76" y="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2" y="2"/>
                    <a:pt x="60" y="5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4" y="10"/>
                    <a:pt x="50" y="11"/>
                    <a:pt x="46" y="11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2"/>
                    <a:pt x="38" y="1"/>
                    <a:pt x="34" y="3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7"/>
                    <a:pt x="22" y="11"/>
                    <a:pt x="24" y="15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3" y="23"/>
                    <a:pt x="20" y="26"/>
                    <a:pt x="18" y="3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6"/>
                    <a:pt x="4" y="28"/>
                    <a:pt x="3" y="32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1"/>
                    <a:pt x="0" y="42"/>
                    <a:pt x="1" y="44"/>
                  </a:cubicBezTo>
                  <a:cubicBezTo>
                    <a:pt x="2" y="46"/>
                    <a:pt x="3" y="47"/>
                    <a:pt x="5" y="48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4"/>
                    <a:pt x="10" y="58"/>
                    <a:pt x="11" y="62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2" y="66"/>
                    <a:pt x="0" y="71"/>
                    <a:pt x="2" y="74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7" y="84"/>
                    <a:pt x="11" y="86"/>
                    <a:pt x="14" y="84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5"/>
                    <a:pt x="26" y="88"/>
                    <a:pt x="29" y="90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6" y="98"/>
                    <a:pt x="26" y="100"/>
                    <a:pt x="27" y="101"/>
                  </a:cubicBezTo>
                  <a:cubicBezTo>
                    <a:pt x="28" y="103"/>
                    <a:pt x="29" y="104"/>
                    <a:pt x="31" y="10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0" y="108"/>
                    <a:pt x="42" y="108"/>
                    <a:pt x="43" y="107"/>
                  </a:cubicBezTo>
                  <a:cubicBezTo>
                    <a:pt x="45" y="107"/>
                    <a:pt x="46" y="105"/>
                    <a:pt x="47" y="103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3" y="98"/>
                    <a:pt x="57" y="98"/>
                    <a:pt x="62" y="97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6" y="106"/>
                    <a:pt x="70" y="108"/>
                    <a:pt x="73" y="106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4" y="101"/>
                    <a:pt x="85" y="97"/>
                    <a:pt x="84" y="94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4" y="86"/>
                    <a:pt x="87" y="82"/>
                    <a:pt x="90" y="79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97" y="82"/>
                    <a:pt x="99" y="82"/>
                    <a:pt x="101" y="81"/>
                  </a:cubicBezTo>
                  <a:cubicBezTo>
                    <a:pt x="102" y="80"/>
                    <a:pt x="104" y="79"/>
                    <a:pt x="104" y="77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8" y="66"/>
                    <a:pt x="106" y="62"/>
                    <a:pt x="103" y="61"/>
                  </a:cubicBezTo>
                  <a:close/>
                  <a:moveTo>
                    <a:pt x="65" y="79"/>
                  </a:moveTo>
                  <a:cubicBezTo>
                    <a:pt x="61" y="81"/>
                    <a:pt x="58" y="81"/>
                    <a:pt x="54" y="81"/>
                  </a:cubicBezTo>
                  <a:cubicBezTo>
                    <a:pt x="43" y="81"/>
                    <a:pt x="33" y="75"/>
                    <a:pt x="29" y="66"/>
                  </a:cubicBezTo>
                  <a:cubicBezTo>
                    <a:pt x="23" y="52"/>
                    <a:pt x="29" y="36"/>
                    <a:pt x="42" y="30"/>
                  </a:cubicBezTo>
                  <a:cubicBezTo>
                    <a:pt x="46" y="28"/>
                    <a:pt x="50" y="27"/>
                    <a:pt x="54" y="27"/>
                  </a:cubicBezTo>
                  <a:cubicBezTo>
                    <a:pt x="64" y="27"/>
                    <a:pt x="74" y="33"/>
                    <a:pt x="78" y="43"/>
                  </a:cubicBezTo>
                  <a:cubicBezTo>
                    <a:pt x="85" y="57"/>
                    <a:pt x="79" y="73"/>
                    <a:pt x="65" y="79"/>
                  </a:cubicBezTo>
                  <a:close/>
                  <a:moveTo>
                    <a:pt x="65" y="79"/>
                  </a:moveTo>
                  <a:cubicBezTo>
                    <a:pt x="65" y="79"/>
                    <a:pt x="65" y="79"/>
                    <a:pt x="65" y="79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48642" name="TextBox 13"/>
          <p:cNvSpPr txBox="1"/>
          <p:nvPr/>
        </p:nvSpPr>
        <p:spPr>
          <a:xfrm>
            <a:off x="1753547" y="1727651"/>
            <a:ext cx="140017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MOTIVE</a:t>
            </a:r>
          </a:p>
        </p:txBody>
      </p:sp>
      <p:sp>
        <p:nvSpPr>
          <p:cNvPr id="1048643" name="TextBox 13"/>
          <p:cNvSpPr txBox="1"/>
          <p:nvPr/>
        </p:nvSpPr>
        <p:spPr>
          <a:xfrm>
            <a:off x="1745456" y="2106956"/>
            <a:ext cx="2801937" cy="55399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To turn real time images and videos into perfect color code cartoons using simple python modules.</a:t>
            </a:r>
          </a:p>
        </p:txBody>
      </p:sp>
      <p:sp>
        <p:nvSpPr>
          <p:cNvPr id="1048644" name="TextBox 13"/>
          <p:cNvSpPr txBox="1"/>
          <p:nvPr/>
        </p:nvSpPr>
        <p:spPr>
          <a:xfrm>
            <a:off x="1745456" y="3074304"/>
            <a:ext cx="1636943" cy="24622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ACCESSIBILITY</a:t>
            </a:r>
          </a:p>
        </p:txBody>
      </p:sp>
      <p:sp>
        <p:nvSpPr>
          <p:cNvPr id="1048645" name="TextBox 13"/>
          <p:cNvSpPr txBox="1"/>
          <p:nvPr/>
        </p:nvSpPr>
        <p:spPr>
          <a:xfrm>
            <a:off x="1753547" y="3393157"/>
            <a:ext cx="2801937" cy="36933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accessible in all fields as it can take in any kind of images with multiple sizes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048646" name="TextBox 13"/>
          <p:cNvSpPr txBox="1"/>
          <p:nvPr/>
        </p:nvSpPr>
        <p:spPr>
          <a:xfrm>
            <a:off x="1724471" y="4174033"/>
            <a:ext cx="140017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APPLICATION</a:t>
            </a:r>
          </a:p>
        </p:txBody>
      </p:sp>
      <p:sp>
        <p:nvSpPr>
          <p:cNvPr id="1048647" name="TextBox 13"/>
          <p:cNvSpPr txBox="1"/>
          <p:nvPr/>
        </p:nvSpPr>
        <p:spPr>
          <a:xfrm>
            <a:off x="1704927" y="4573785"/>
            <a:ext cx="2801937" cy="55399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1216025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zh-CN" sz="1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applied practically in movie making, animated GIFS, video games, logos, story books, apps,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F1101B-F8E2-487B-A9FC-01405E43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29" y="3098995"/>
            <a:ext cx="409679" cy="402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8B9F44-A80C-4774-A2AA-B952C20DA3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43" y="782466"/>
            <a:ext cx="2695455" cy="1890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4F9FA-9A7E-44C1-94B1-62780918EF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13" y="777574"/>
            <a:ext cx="2498309" cy="1890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C5D09-AD35-4ACA-8850-65EB243806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43" y="3308536"/>
            <a:ext cx="1864007" cy="12772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EE9709-3B6E-4AAC-84E5-B6104702346E}"/>
              </a:ext>
            </a:extLst>
          </p:cNvPr>
          <p:cNvCxnSpPr>
            <a:cxnSpLocks/>
          </p:cNvCxnSpPr>
          <p:nvPr/>
        </p:nvCxnSpPr>
        <p:spPr>
          <a:xfrm>
            <a:off x="5575480" y="3161098"/>
            <a:ext cx="6054268" cy="52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406FDC4-B739-4BB8-86F5-612EAF695D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14" y="3350009"/>
            <a:ext cx="1636943" cy="134940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599982-DBAB-4F70-A69C-59D9E850D66C}"/>
              </a:ext>
            </a:extLst>
          </p:cNvPr>
          <p:cNvSpPr/>
          <p:nvPr/>
        </p:nvSpPr>
        <p:spPr>
          <a:xfrm>
            <a:off x="5611143" y="4868539"/>
            <a:ext cx="1937952" cy="3515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lgerian" panose="04020705040A02060702" pitchFamily="82" charset="0"/>
              </a:rPr>
              <a:t>Animated GIFS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3D762E5-42BE-4419-89E0-8984177B12B2}"/>
              </a:ext>
            </a:extLst>
          </p:cNvPr>
          <p:cNvSpPr/>
          <p:nvPr/>
        </p:nvSpPr>
        <p:spPr>
          <a:xfrm>
            <a:off x="5629049" y="2824029"/>
            <a:ext cx="2624738" cy="20050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lgerian" panose="04020705040A02060702" pitchFamily="82" charset="0"/>
              </a:rPr>
              <a:t>Real world images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2F795A-CCFD-4FF7-94F8-F5B1F751A116}"/>
              </a:ext>
            </a:extLst>
          </p:cNvPr>
          <p:cNvSpPr/>
          <p:nvPr/>
        </p:nvSpPr>
        <p:spPr>
          <a:xfrm>
            <a:off x="8770771" y="2834816"/>
            <a:ext cx="2624738" cy="2159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latin typeface="Algerian" panose="04020705040A02060702" pitchFamily="82" charset="0"/>
              </a:rPr>
              <a:t>Cartoonized</a:t>
            </a:r>
            <a:r>
              <a:rPr lang="en-GB" sz="1600" dirty="0">
                <a:latin typeface="Algerian" panose="04020705040A02060702" pitchFamily="82" charset="0"/>
              </a:rPr>
              <a:t> images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335B9B9-5629-4702-AD0C-1533D21208E1}"/>
              </a:ext>
            </a:extLst>
          </p:cNvPr>
          <p:cNvSpPr/>
          <p:nvPr/>
        </p:nvSpPr>
        <p:spPr>
          <a:xfrm>
            <a:off x="7934530" y="4868539"/>
            <a:ext cx="1437687" cy="3515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lgerian" panose="04020705040A02060702" pitchFamily="82" charset="0"/>
              </a:rPr>
              <a:t>LOGOS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1EE8695-FC94-44FC-9C2A-2DAFE8277D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074" y="3420728"/>
            <a:ext cx="2165451" cy="1218066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59A14F7-4275-44E2-988D-E576865BCAD9}"/>
              </a:ext>
            </a:extLst>
          </p:cNvPr>
          <p:cNvSpPr/>
          <p:nvPr/>
        </p:nvSpPr>
        <p:spPr>
          <a:xfrm>
            <a:off x="9783192" y="4868539"/>
            <a:ext cx="2095130" cy="351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lgerian" panose="04020705040A02060702" pitchFamily="82" charset="0"/>
              </a:rPr>
              <a:t>STORY BOOKS</a:t>
            </a:r>
          </a:p>
        </p:txBody>
      </p:sp>
    </p:spTree>
    <p:extLst>
      <p:ext uri="{BB962C8B-B14F-4D97-AF65-F5344CB8AC3E}">
        <p14:creationId xmlns:p14="http://schemas.microsoft.com/office/powerpoint/2010/main" val="2884770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869</Words>
  <Application>Microsoft Office PowerPoint</Application>
  <PresentationFormat>Widescreen</PresentationFormat>
  <Paragraphs>160</Paragraphs>
  <Slides>24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Algerian</vt:lpstr>
      <vt:lpstr>Arial</vt:lpstr>
      <vt:lpstr>Arial</vt:lpstr>
      <vt:lpstr>Bebas Neue</vt:lpstr>
      <vt:lpstr>Calibri</vt:lpstr>
      <vt:lpstr>Calibri Light</vt:lpstr>
      <vt:lpstr>Lucida Calligraphy</vt:lpstr>
      <vt:lpstr>Lucida Handwriting</vt:lpstr>
      <vt:lpstr>Roboto Condensed</vt:lpstr>
      <vt:lpstr>Segoe UI Semilight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cartoons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Nikhitha nagalla</cp:lastModifiedBy>
  <cp:revision>32</cp:revision>
  <dcterms:created xsi:type="dcterms:W3CDTF">2015-11-08T21:19:00Z</dcterms:created>
  <dcterms:modified xsi:type="dcterms:W3CDTF">2025-05-18T08:50:50Z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